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76" r:id="rId7"/>
    <p:sldId id="282" r:id="rId8"/>
    <p:sldId id="278" r:id="rId9"/>
    <p:sldId id="262" r:id="rId10"/>
    <p:sldId id="279" r:id="rId11"/>
    <p:sldId id="263" r:id="rId12"/>
    <p:sldId id="264" r:id="rId13"/>
    <p:sldId id="265" r:id="rId14"/>
    <p:sldId id="266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7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707"/>
  </p:normalViewPr>
  <p:slideViewPr>
    <p:cSldViewPr snapToGrid="0" snapToObjects="1">
      <p:cViewPr>
        <p:scale>
          <a:sx n="109" d="100"/>
          <a:sy n="109" d="100"/>
        </p:scale>
        <p:origin x="144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9DA207-F3EA-6842-8C2D-0B9962056974}" type="doc">
      <dgm:prSet loTypeId="urn:microsoft.com/office/officeart/2005/8/layout/vList2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744CC73-A27C-914F-969E-0F1AAECE3452}">
      <dgm:prSet phldrT="[Text]"/>
      <dgm:spPr/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Kako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smanjiti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gužve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u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saobraćaju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?</a:t>
          </a:r>
        </a:p>
      </dgm:t>
    </dgm:pt>
    <dgm:pt modelId="{FF0376CD-B5BD-7A4D-88F8-7F1FED52544A}" type="parTrans" cxnId="{847AC630-7F3F-C04C-A021-CFEB9D1454AF}">
      <dgm:prSet/>
      <dgm:spPr/>
      <dgm:t>
        <a:bodyPr/>
        <a:lstStyle/>
        <a:p>
          <a:endParaRPr lang="en-US"/>
        </a:p>
      </dgm:t>
    </dgm:pt>
    <dgm:pt modelId="{B3F8E397-40A1-2242-A9BE-0B81646929A6}" type="sibTrans" cxnId="{847AC630-7F3F-C04C-A021-CFEB9D1454AF}">
      <dgm:prSet/>
      <dgm:spPr/>
      <dgm:t>
        <a:bodyPr/>
        <a:lstStyle/>
        <a:p>
          <a:endParaRPr lang="en-US"/>
        </a:p>
      </dgm:t>
    </dgm:pt>
    <dgm:pt modelId="{22593E18-02C0-7A40-8D94-BFDE70D5DD77}">
      <dgm:prSet phldrT="[Text]"/>
      <dgm:spPr/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Mobilna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aplikacija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BCC45CF-C9B4-4D4E-A01B-C73998AABBC8}" type="parTrans" cxnId="{C3DD69B0-ED46-3447-8711-7FD21716DA6B}">
      <dgm:prSet/>
      <dgm:spPr/>
      <dgm:t>
        <a:bodyPr/>
        <a:lstStyle/>
        <a:p>
          <a:endParaRPr lang="en-US"/>
        </a:p>
      </dgm:t>
    </dgm:pt>
    <dgm:pt modelId="{14E48C68-55FE-8A41-84F7-85C4D4027B78}" type="sibTrans" cxnId="{C3DD69B0-ED46-3447-8711-7FD21716DA6B}">
      <dgm:prSet/>
      <dgm:spPr/>
      <dgm:t>
        <a:bodyPr/>
        <a:lstStyle/>
        <a:p>
          <a:endParaRPr lang="en-US"/>
        </a:p>
      </dgm:t>
    </dgm:pt>
    <dgm:pt modelId="{F6DA1B70-71E6-7E43-85C5-54E88C760ADF}">
      <dgm:prSet phldrT="[Text]"/>
      <dgm:spPr/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Procenti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korisnika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mobilnih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aplikacija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A2D01A9-9B0A-C24D-B233-9967E966C8CA}" type="parTrans" cxnId="{D726E6C9-DB5A-BD4C-A404-ED9EFDE482B8}">
      <dgm:prSet/>
      <dgm:spPr/>
      <dgm:t>
        <a:bodyPr/>
        <a:lstStyle/>
        <a:p>
          <a:endParaRPr lang="en-US"/>
        </a:p>
      </dgm:t>
    </dgm:pt>
    <dgm:pt modelId="{E43363C0-6660-064D-8C63-263C0A228A6A}" type="sibTrans" cxnId="{D726E6C9-DB5A-BD4C-A404-ED9EFDE482B8}">
      <dgm:prSet/>
      <dgm:spPr/>
      <dgm:t>
        <a:bodyPr/>
        <a:lstStyle/>
        <a:p>
          <a:endParaRPr lang="en-US"/>
        </a:p>
      </dgm:t>
    </dgm:pt>
    <dgm:pt modelId="{9C1CAF2B-034D-674B-84EB-D15B9C93A7BE}">
      <dgm:prSet phldrT="[Text]"/>
      <dgm:spPr/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Jezici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aplikacije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modovi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rada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8FD7902-B2C7-2348-B28E-2F1AA6BC34F2}" type="parTrans" cxnId="{4BD9D3DA-DBBF-FB45-92DF-63B85BF30210}">
      <dgm:prSet/>
      <dgm:spPr/>
      <dgm:t>
        <a:bodyPr/>
        <a:lstStyle/>
        <a:p>
          <a:endParaRPr lang="en-US"/>
        </a:p>
      </dgm:t>
    </dgm:pt>
    <dgm:pt modelId="{F42FEB09-3972-2246-857E-DE4CAEEDEF39}" type="sibTrans" cxnId="{4BD9D3DA-DBBF-FB45-92DF-63B85BF30210}">
      <dgm:prSet/>
      <dgm:spPr/>
      <dgm:t>
        <a:bodyPr/>
        <a:lstStyle/>
        <a:p>
          <a:endParaRPr lang="en-US"/>
        </a:p>
      </dgm:t>
    </dgm:pt>
    <dgm:pt modelId="{474ADEF3-13B7-0946-AE69-7B67F72EF819}">
      <dgm:prSet phldrT="[Text]"/>
      <dgm:spPr/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Realizacija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aplikacije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finalni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produkt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85F2414-E171-BD4D-A0D5-D753DDFDDA40}" type="parTrans" cxnId="{F12D8662-ECB9-004C-AC7A-4AAA41275690}">
      <dgm:prSet/>
      <dgm:spPr/>
      <dgm:t>
        <a:bodyPr/>
        <a:lstStyle/>
        <a:p>
          <a:endParaRPr lang="en-US"/>
        </a:p>
      </dgm:t>
    </dgm:pt>
    <dgm:pt modelId="{507B0304-A00E-B14F-B21D-A3855DE1CB3C}" type="sibTrans" cxnId="{F12D8662-ECB9-004C-AC7A-4AAA41275690}">
      <dgm:prSet/>
      <dgm:spPr/>
      <dgm:t>
        <a:bodyPr/>
        <a:lstStyle/>
        <a:p>
          <a:endParaRPr lang="en-US"/>
        </a:p>
      </dgm:t>
    </dgm:pt>
    <dgm:pt modelId="{4EE2F258-2DCF-E140-95E9-8E242012D298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Android 71,09%</a:t>
          </a:r>
        </a:p>
      </dgm:t>
    </dgm:pt>
    <dgm:pt modelId="{00D9C6B5-BF26-CB40-BCD2-555EFA1EA7D7}" type="parTrans" cxnId="{BCDAFA5C-22B3-104E-B5B5-022BFCF66579}">
      <dgm:prSet/>
      <dgm:spPr/>
      <dgm:t>
        <a:bodyPr/>
        <a:lstStyle/>
        <a:p>
          <a:endParaRPr lang="en-US"/>
        </a:p>
      </dgm:t>
    </dgm:pt>
    <dgm:pt modelId="{E4A0E7B6-85CA-8545-A2E6-E0A7E0464FEB}" type="sibTrans" cxnId="{BCDAFA5C-22B3-104E-B5B5-022BFCF66579}">
      <dgm:prSet/>
      <dgm:spPr/>
      <dgm:t>
        <a:bodyPr/>
        <a:lstStyle/>
        <a:p>
          <a:endParaRPr lang="en-US"/>
        </a:p>
      </dgm:t>
    </dgm:pt>
    <dgm:pt modelId="{0EED237F-3986-A346-BBC9-482E8690B2C3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iOS 28,21%</a:t>
          </a:r>
        </a:p>
      </dgm:t>
    </dgm:pt>
    <dgm:pt modelId="{6E119079-7ABC-5646-B47B-D01A19DD8C5A}" type="parTrans" cxnId="{24F0231C-5DC7-DF4B-9D83-3D5A37777F19}">
      <dgm:prSet/>
      <dgm:spPr/>
      <dgm:t>
        <a:bodyPr/>
        <a:lstStyle/>
        <a:p>
          <a:endParaRPr lang="en-US"/>
        </a:p>
      </dgm:t>
    </dgm:pt>
    <dgm:pt modelId="{F2E9D813-6C6C-5849-A6FF-F85ED44D8022}" type="sibTrans" cxnId="{24F0231C-5DC7-DF4B-9D83-3D5A37777F19}">
      <dgm:prSet/>
      <dgm:spPr/>
      <dgm:t>
        <a:bodyPr/>
        <a:lstStyle/>
        <a:p>
          <a:endParaRPr lang="en-US"/>
        </a:p>
      </dgm:t>
    </dgm:pt>
    <dgm:pt modelId="{CF84F78A-83D0-BE49-B59A-A6ACF3C1E1CD}">
      <dgm:prSet phldrT="[Text]"/>
      <dgm:spPr/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Ostalih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0,7%</a:t>
          </a:r>
        </a:p>
      </dgm:t>
    </dgm:pt>
    <dgm:pt modelId="{42068575-8A09-AE44-BBC6-1A25894D5585}" type="parTrans" cxnId="{F9E4A202-C870-C74A-BA59-49972144D8B9}">
      <dgm:prSet/>
      <dgm:spPr/>
      <dgm:t>
        <a:bodyPr/>
        <a:lstStyle/>
        <a:p>
          <a:endParaRPr lang="en-US"/>
        </a:p>
      </dgm:t>
    </dgm:pt>
    <dgm:pt modelId="{EC769179-E65F-5B40-9D14-4009BD5A722D}" type="sibTrans" cxnId="{F9E4A202-C870-C74A-BA59-49972144D8B9}">
      <dgm:prSet/>
      <dgm:spPr/>
      <dgm:t>
        <a:bodyPr/>
        <a:lstStyle/>
        <a:p>
          <a:endParaRPr lang="en-US"/>
        </a:p>
      </dgm:t>
    </dgm:pt>
    <dgm:pt modelId="{A5D8D308-FB39-6847-B485-BACD9EACC5A1}" type="pres">
      <dgm:prSet presAssocID="{F69DA207-F3EA-6842-8C2D-0B9962056974}" presName="linear" presStyleCnt="0">
        <dgm:presLayoutVars>
          <dgm:animLvl val="lvl"/>
          <dgm:resizeHandles val="exact"/>
        </dgm:presLayoutVars>
      </dgm:prSet>
      <dgm:spPr/>
    </dgm:pt>
    <dgm:pt modelId="{4BBAAE78-0E1D-9B4D-87B0-62DEAA0430EA}" type="pres">
      <dgm:prSet presAssocID="{1744CC73-A27C-914F-969E-0F1AAECE345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68BC622-59EA-1144-B62D-05C2DEE9B7BD}" type="pres">
      <dgm:prSet presAssocID="{B3F8E397-40A1-2242-A9BE-0B81646929A6}" presName="spacer" presStyleCnt="0"/>
      <dgm:spPr/>
    </dgm:pt>
    <dgm:pt modelId="{141CF343-8386-8744-B057-8304938E3C64}" type="pres">
      <dgm:prSet presAssocID="{22593E18-02C0-7A40-8D94-BFDE70D5DD7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592CF35-ED57-1D46-8031-A4C5CFE247BC}" type="pres">
      <dgm:prSet presAssocID="{22593E18-02C0-7A40-8D94-BFDE70D5DD77}" presName="childText" presStyleLbl="revTx" presStyleIdx="0" presStyleCnt="1">
        <dgm:presLayoutVars>
          <dgm:bulletEnabled val="1"/>
        </dgm:presLayoutVars>
      </dgm:prSet>
      <dgm:spPr/>
    </dgm:pt>
    <dgm:pt modelId="{0603583F-90A9-9C47-842A-2A35637CBADF}" type="pres">
      <dgm:prSet presAssocID="{474ADEF3-13B7-0946-AE69-7B67F72EF81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9E4A202-C870-C74A-BA59-49972144D8B9}" srcId="{F6DA1B70-71E6-7E43-85C5-54E88C760ADF}" destId="{CF84F78A-83D0-BE49-B59A-A6ACF3C1E1CD}" srcOrd="2" destOrd="0" parTransId="{42068575-8A09-AE44-BBC6-1A25894D5585}" sibTransId="{EC769179-E65F-5B40-9D14-4009BD5A722D}"/>
    <dgm:cxn modelId="{FFA9C405-6D5A-E340-A1D4-766A4ED3D97C}" type="presOf" srcId="{4EE2F258-2DCF-E140-95E9-8E242012D298}" destId="{C592CF35-ED57-1D46-8031-A4C5CFE247BC}" srcOrd="0" destOrd="1" presId="urn:microsoft.com/office/officeart/2005/8/layout/vList2"/>
    <dgm:cxn modelId="{BA9FE90B-36C8-6045-9A75-2D574CB9457E}" type="presOf" srcId="{F69DA207-F3EA-6842-8C2D-0B9962056974}" destId="{A5D8D308-FB39-6847-B485-BACD9EACC5A1}" srcOrd="0" destOrd="0" presId="urn:microsoft.com/office/officeart/2005/8/layout/vList2"/>
    <dgm:cxn modelId="{24F0231C-5DC7-DF4B-9D83-3D5A37777F19}" srcId="{F6DA1B70-71E6-7E43-85C5-54E88C760ADF}" destId="{0EED237F-3986-A346-BBC9-482E8690B2C3}" srcOrd="1" destOrd="0" parTransId="{6E119079-7ABC-5646-B47B-D01A19DD8C5A}" sibTransId="{F2E9D813-6C6C-5849-A6FF-F85ED44D8022}"/>
    <dgm:cxn modelId="{704B042A-C1D3-164C-AFA8-C0EE46E92A0D}" type="presOf" srcId="{1744CC73-A27C-914F-969E-0F1AAECE3452}" destId="{4BBAAE78-0E1D-9B4D-87B0-62DEAA0430EA}" srcOrd="0" destOrd="0" presId="urn:microsoft.com/office/officeart/2005/8/layout/vList2"/>
    <dgm:cxn modelId="{847AC630-7F3F-C04C-A021-CFEB9D1454AF}" srcId="{F69DA207-F3EA-6842-8C2D-0B9962056974}" destId="{1744CC73-A27C-914F-969E-0F1AAECE3452}" srcOrd="0" destOrd="0" parTransId="{FF0376CD-B5BD-7A4D-88F8-7F1FED52544A}" sibTransId="{B3F8E397-40A1-2242-A9BE-0B81646929A6}"/>
    <dgm:cxn modelId="{BCDAFA5C-22B3-104E-B5B5-022BFCF66579}" srcId="{F6DA1B70-71E6-7E43-85C5-54E88C760ADF}" destId="{4EE2F258-2DCF-E140-95E9-8E242012D298}" srcOrd="0" destOrd="0" parTransId="{00D9C6B5-BF26-CB40-BCD2-555EFA1EA7D7}" sibTransId="{E4A0E7B6-85CA-8545-A2E6-E0A7E0464FEB}"/>
    <dgm:cxn modelId="{F12D8662-ECB9-004C-AC7A-4AAA41275690}" srcId="{F69DA207-F3EA-6842-8C2D-0B9962056974}" destId="{474ADEF3-13B7-0946-AE69-7B67F72EF819}" srcOrd="2" destOrd="0" parTransId="{285F2414-E171-BD4D-A0D5-D753DDFDDA40}" sibTransId="{507B0304-A00E-B14F-B21D-A3855DE1CB3C}"/>
    <dgm:cxn modelId="{A5909366-2DF7-6644-A8D5-F8D246E1DC32}" type="presOf" srcId="{F6DA1B70-71E6-7E43-85C5-54E88C760ADF}" destId="{C592CF35-ED57-1D46-8031-A4C5CFE247BC}" srcOrd="0" destOrd="0" presId="urn:microsoft.com/office/officeart/2005/8/layout/vList2"/>
    <dgm:cxn modelId="{4DDC7D6E-1BFA-A540-9D54-EDAFDFB859EE}" type="presOf" srcId="{0EED237F-3986-A346-BBC9-482E8690B2C3}" destId="{C592CF35-ED57-1D46-8031-A4C5CFE247BC}" srcOrd="0" destOrd="2" presId="urn:microsoft.com/office/officeart/2005/8/layout/vList2"/>
    <dgm:cxn modelId="{7FB80A72-7848-EC44-B562-D1CEE6094C38}" type="presOf" srcId="{CF84F78A-83D0-BE49-B59A-A6ACF3C1E1CD}" destId="{C592CF35-ED57-1D46-8031-A4C5CFE247BC}" srcOrd="0" destOrd="3" presId="urn:microsoft.com/office/officeart/2005/8/layout/vList2"/>
    <dgm:cxn modelId="{42F8028A-C32C-7F43-8BFC-2948A6A9481F}" type="presOf" srcId="{9C1CAF2B-034D-674B-84EB-D15B9C93A7BE}" destId="{C592CF35-ED57-1D46-8031-A4C5CFE247BC}" srcOrd="0" destOrd="4" presId="urn:microsoft.com/office/officeart/2005/8/layout/vList2"/>
    <dgm:cxn modelId="{C3DD69B0-ED46-3447-8711-7FD21716DA6B}" srcId="{F69DA207-F3EA-6842-8C2D-0B9962056974}" destId="{22593E18-02C0-7A40-8D94-BFDE70D5DD77}" srcOrd="1" destOrd="0" parTransId="{9BCC45CF-C9B4-4D4E-A01B-C73998AABBC8}" sibTransId="{14E48C68-55FE-8A41-84F7-85C4D4027B78}"/>
    <dgm:cxn modelId="{D726E6C9-DB5A-BD4C-A404-ED9EFDE482B8}" srcId="{22593E18-02C0-7A40-8D94-BFDE70D5DD77}" destId="{F6DA1B70-71E6-7E43-85C5-54E88C760ADF}" srcOrd="0" destOrd="0" parTransId="{7A2D01A9-9B0A-C24D-B233-9967E966C8CA}" sibTransId="{E43363C0-6660-064D-8C63-263C0A228A6A}"/>
    <dgm:cxn modelId="{B5A314D7-A184-0B48-8509-2F4B60B67A3B}" type="presOf" srcId="{474ADEF3-13B7-0946-AE69-7B67F72EF819}" destId="{0603583F-90A9-9C47-842A-2A35637CBADF}" srcOrd="0" destOrd="0" presId="urn:microsoft.com/office/officeart/2005/8/layout/vList2"/>
    <dgm:cxn modelId="{4BD9D3DA-DBBF-FB45-92DF-63B85BF30210}" srcId="{22593E18-02C0-7A40-8D94-BFDE70D5DD77}" destId="{9C1CAF2B-034D-674B-84EB-D15B9C93A7BE}" srcOrd="1" destOrd="0" parTransId="{A8FD7902-B2C7-2348-B28E-2F1AA6BC34F2}" sibTransId="{F42FEB09-3972-2246-857E-DE4CAEEDEF39}"/>
    <dgm:cxn modelId="{A47264EE-B3F4-114D-B1F9-0F9D71081C67}" type="presOf" srcId="{22593E18-02C0-7A40-8D94-BFDE70D5DD77}" destId="{141CF343-8386-8744-B057-8304938E3C64}" srcOrd="0" destOrd="0" presId="urn:microsoft.com/office/officeart/2005/8/layout/vList2"/>
    <dgm:cxn modelId="{FBCA24C5-EE80-DF4E-BA72-BD2C954ADEA5}" type="presParOf" srcId="{A5D8D308-FB39-6847-B485-BACD9EACC5A1}" destId="{4BBAAE78-0E1D-9B4D-87B0-62DEAA0430EA}" srcOrd="0" destOrd="0" presId="urn:microsoft.com/office/officeart/2005/8/layout/vList2"/>
    <dgm:cxn modelId="{E476D224-6892-504B-A330-7F22A3C346B6}" type="presParOf" srcId="{A5D8D308-FB39-6847-B485-BACD9EACC5A1}" destId="{268BC622-59EA-1144-B62D-05C2DEE9B7BD}" srcOrd="1" destOrd="0" presId="urn:microsoft.com/office/officeart/2005/8/layout/vList2"/>
    <dgm:cxn modelId="{A56344FC-2E31-3A45-AA77-920935BDC9FE}" type="presParOf" srcId="{A5D8D308-FB39-6847-B485-BACD9EACC5A1}" destId="{141CF343-8386-8744-B057-8304938E3C64}" srcOrd="2" destOrd="0" presId="urn:microsoft.com/office/officeart/2005/8/layout/vList2"/>
    <dgm:cxn modelId="{6DE86377-FD6F-514F-89FF-962C2A8BF974}" type="presParOf" srcId="{A5D8D308-FB39-6847-B485-BACD9EACC5A1}" destId="{C592CF35-ED57-1D46-8031-A4C5CFE247BC}" srcOrd="3" destOrd="0" presId="urn:microsoft.com/office/officeart/2005/8/layout/vList2"/>
    <dgm:cxn modelId="{2B3F955B-2773-504D-8682-D61494FAADC3}" type="presParOf" srcId="{A5D8D308-FB39-6847-B485-BACD9EACC5A1}" destId="{0603583F-90A9-9C47-842A-2A35637CBAD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3E0C36-6838-4ADB-8AA7-C2D930A32F7C}" type="doc">
      <dgm:prSet loTypeId="urn:microsoft.com/office/officeart/2005/8/layout/vList2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876BEF2-2BD6-43AF-B0D0-00FA3EB14102}">
      <dgm:prSet/>
      <dgm:spPr/>
      <dgm:t>
        <a:bodyPr/>
        <a:lstStyle/>
        <a:p>
          <a:r>
            <a:rPr lang="bs-Latn-BA" dirty="0"/>
            <a:t>Reaktivno programiranje se svodi na:</a:t>
          </a:r>
          <a:endParaRPr lang="en-US" dirty="0"/>
        </a:p>
      </dgm:t>
    </dgm:pt>
    <dgm:pt modelId="{16EF8CF4-2781-4E4F-B14B-7328951341DA}" type="parTrans" cxnId="{09BFAF70-A280-4B1F-A7AC-6160360587B9}">
      <dgm:prSet/>
      <dgm:spPr/>
      <dgm:t>
        <a:bodyPr/>
        <a:lstStyle/>
        <a:p>
          <a:endParaRPr lang="en-US"/>
        </a:p>
      </dgm:t>
    </dgm:pt>
    <dgm:pt modelId="{66713813-3F45-430C-94CA-24383789857E}" type="sibTrans" cxnId="{09BFAF70-A280-4B1F-A7AC-6160360587B9}">
      <dgm:prSet/>
      <dgm:spPr/>
      <dgm:t>
        <a:bodyPr/>
        <a:lstStyle/>
        <a:p>
          <a:endParaRPr lang="en-US"/>
        </a:p>
      </dgm:t>
    </dgm:pt>
    <dgm:pt modelId="{3DDD98E3-6538-4FD9-A17A-C550A8E7FCF4}">
      <dgm:prSet/>
      <dgm:spPr/>
      <dgm:t>
        <a:bodyPr/>
        <a:lstStyle/>
        <a:p>
          <a:r>
            <a:rPr lang="bs-Latn-BA"/>
            <a:t>Observable</a:t>
          </a:r>
          <a:endParaRPr lang="en-US"/>
        </a:p>
      </dgm:t>
    </dgm:pt>
    <dgm:pt modelId="{56086A82-06C8-4DF6-BE90-F5C95C3FA07B}" type="parTrans" cxnId="{268280C7-0DAD-4F33-ABF6-E7A33F8E1DEE}">
      <dgm:prSet/>
      <dgm:spPr/>
      <dgm:t>
        <a:bodyPr/>
        <a:lstStyle/>
        <a:p>
          <a:endParaRPr lang="en-US"/>
        </a:p>
      </dgm:t>
    </dgm:pt>
    <dgm:pt modelId="{0F7B2EAC-554D-44DE-A017-F6101AC1257F}" type="sibTrans" cxnId="{268280C7-0DAD-4F33-ABF6-E7A33F8E1DEE}">
      <dgm:prSet/>
      <dgm:spPr/>
      <dgm:t>
        <a:bodyPr/>
        <a:lstStyle/>
        <a:p>
          <a:endParaRPr lang="en-US"/>
        </a:p>
      </dgm:t>
    </dgm:pt>
    <dgm:pt modelId="{EB77796F-ADF1-4A8F-96E0-9EAF0F84C629}">
      <dgm:prSet/>
      <dgm:spPr/>
      <dgm:t>
        <a:bodyPr/>
        <a:lstStyle/>
        <a:p>
          <a:r>
            <a:rPr lang="bs-Latn-BA"/>
            <a:t>Observer</a:t>
          </a:r>
          <a:endParaRPr lang="en-US"/>
        </a:p>
      </dgm:t>
    </dgm:pt>
    <dgm:pt modelId="{D10C7E41-404E-4055-8E79-42B06B86679F}" type="parTrans" cxnId="{390F1982-D553-4837-9EED-FABF2BADCB8E}">
      <dgm:prSet/>
      <dgm:spPr/>
      <dgm:t>
        <a:bodyPr/>
        <a:lstStyle/>
        <a:p>
          <a:endParaRPr lang="en-US"/>
        </a:p>
      </dgm:t>
    </dgm:pt>
    <dgm:pt modelId="{846B15A1-010B-4E24-AD64-C41C54FA47E5}" type="sibTrans" cxnId="{390F1982-D553-4837-9EED-FABF2BADCB8E}">
      <dgm:prSet/>
      <dgm:spPr/>
      <dgm:t>
        <a:bodyPr/>
        <a:lstStyle/>
        <a:p>
          <a:endParaRPr lang="en-US"/>
        </a:p>
      </dgm:t>
    </dgm:pt>
    <dgm:pt modelId="{C617A042-522A-4826-84AB-D03A7E6D71C4}">
      <dgm:prSet/>
      <dgm:spPr/>
      <dgm:t>
        <a:bodyPr/>
        <a:lstStyle/>
        <a:p>
          <a:r>
            <a:rPr lang="bs-Latn-BA"/>
            <a:t>Scheduler</a:t>
          </a:r>
          <a:endParaRPr lang="en-US"/>
        </a:p>
      </dgm:t>
    </dgm:pt>
    <dgm:pt modelId="{BE9908E5-F7C8-4182-A8B4-A51DAE149EF5}" type="parTrans" cxnId="{0F5E2ACD-3174-4988-B339-F2D160B3ECA4}">
      <dgm:prSet/>
      <dgm:spPr/>
      <dgm:t>
        <a:bodyPr/>
        <a:lstStyle/>
        <a:p>
          <a:endParaRPr lang="en-US"/>
        </a:p>
      </dgm:t>
    </dgm:pt>
    <dgm:pt modelId="{C2EE7FBE-8FAD-444A-BE49-E408F39C5B37}" type="sibTrans" cxnId="{0F5E2ACD-3174-4988-B339-F2D160B3ECA4}">
      <dgm:prSet/>
      <dgm:spPr/>
      <dgm:t>
        <a:bodyPr/>
        <a:lstStyle/>
        <a:p>
          <a:endParaRPr lang="en-US"/>
        </a:p>
      </dgm:t>
    </dgm:pt>
    <dgm:pt modelId="{11726AC2-1917-4C17-BE42-067F5D49BA8E}">
      <dgm:prSet/>
      <dgm:spPr/>
      <dgm:t>
        <a:bodyPr/>
        <a:lstStyle/>
        <a:p>
          <a:r>
            <a:rPr lang="bs-Latn-BA"/>
            <a:t>DisposeBag</a:t>
          </a:r>
          <a:endParaRPr lang="en-US"/>
        </a:p>
      </dgm:t>
    </dgm:pt>
    <dgm:pt modelId="{DED772ED-609C-42D6-B472-8FAE3529E223}" type="parTrans" cxnId="{99A3AE98-A05A-4857-9A93-B4DD15DF28DB}">
      <dgm:prSet/>
      <dgm:spPr/>
      <dgm:t>
        <a:bodyPr/>
        <a:lstStyle/>
        <a:p>
          <a:endParaRPr lang="en-US"/>
        </a:p>
      </dgm:t>
    </dgm:pt>
    <dgm:pt modelId="{A69C096A-5027-4E0B-A74F-63577C46AA67}" type="sibTrans" cxnId="{99A3AE98-A05A-4857-9A93-B4DD15DF28DB}">
      <dgm:prSet/>
      <dgm:spPr/>
      <dgm:t>
        <a:bodyPr/>
        <a:lstStyle/>
        <a:p>
          <a:endParaRPr lang="en-US"/>
        </a:p>
      </dgm:t>
    </dgm:pt>
    <dgm:pt modelId="{0EB1D2B5-3352-4654-A296-6906BB87AE0F}">
      <dgm:prSet/>
      <dgm:spPr/>
      <dgm:t>
        <a:bodyPr/>
        <a:lstStyle/>
        <a:p>
          <a:r>
            <a:rPr lang="bs-Latn-BA"/>
            <a:t>RxSwift i RxCocoa Framework</a:t>
          </a:r>
          <a:endParaRPr lang="en-US"/>
        </a:p>
      </dgm:t>
    </dgm:pt>
    <dgm:pt modelId="{54EDDF9B-8624-4F27-BEF2-23F3E47FA5CD}" type="parTrans" cxnId="{D7391FF0-1587-4F5F-9E56-C067F83F1855}">
      <dgm:prSet/>
      <dgm:spPr/>
      <dgm:t>
        <a:bodyPr/>
        <a:lstStyle/>
        <a:p>
          <a:endParaRPr lang="en-US"/>
        </a:p>
      </dgm:t>
    </dgm:pt>
    <dgm:pt modelId="{48192C5D-314E-45D2-BF72-468434D2B71E}" type="sibTrans" cxnId="{D7391FF0-1587-4F5F-9E56-C067F83F1855}">
      <dgm:prSet/>
      <dgm:spPr/>
      <dgm:t>
        <a:bodyPr/>
        <a:lstStyle/>
        <a:p>
          <a:endParaRPr lang="en-US"/>
        </a:p>
      </dgm:t>
    </dgm:pt>
    <dgm:pt modelId="{5D2B0511-4AE0-9C43-9EC1-0B66B5D3FB3A}" type="pres">
      <dgm:prSet presAssocID="{3B3E0C36-6838-4ADB-8AA7-C2D930A32F7C}" presName="linear" presStyleCnt="0">
        <dgm:presLayoutVars>
          <dgm:animLvl val="lvl"/>
          <dgm:resizeHandles val="exact"/>
        </dgm:presLayoutVars>
      </dgm:prSet>
      <dgm:spPr/>
    </dgm:pt>
    <dgm:pt modelId="{DE821622-C3F7-8A4E-A269-5A0A535F70A8}" type="pres">
      <dgm:prSet presAssocID="{0876BEF2-2BD6-43AF-B0D0-00FA3EB1410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E659CC4-F1C9-6848-B669-FF35539AEC9D}" type="pres">
      <dgm:prSet presAssocID="{0876BEF2-2BD6-43AF-B0D0-00FA3EB14102}" presName="childText" presStyleLbl="revTx" presStyleIdx="0" presStyleCnt="1">
        <dgm:presLayoutVars>
          <dgm:bulletEnabled val="1"/>
        </dgm:presLayoutVars>
      </dgm:prSet>
      <dgm:spPr/>
    </dgm:pt>
    <dgm:pt modelId="{C2B4D5D9-264A-754A-A3C0-380F4C7F3469}" type="pres">
      <dgm:prSet presAssocID="{0EB1D2B5-3352-4654-A296-6906BB87AE0F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28510907-E66E-7349-A2B4-2F5371B89F4F}" type="presOf" srcId="{C617A042-522A-4826-84AB-D03A7E6D71C4}" destId="{0E659CC4-F1C9-6848-B669-FF35539AEC9D}" srcOrd="0" destOrd="2" presId="urn:microsoft.com/office/officeart/2005/8/layout/vList2"/>
    <dgm:cxn modelId="{3F7B5E45-B43C-5A4D-94E6-B300D985052A}" type="presOf" srcId="{EB77796F-ADF1-4A8F-96E0-9EAF0F84C629}" destId="{0E659CC4-F1C9-6848-B669-FF35539AEC9D}" srcOrd="0" destOrd="1" presId="urn:microsoft.com/office/officeart/2005/8/layout/vList2"/>
    <dgm:cxn modelId="{4ACE2B50-0EEE-4540-A021-ABCAC43E9CE8}" type="presOf" srcId="{11726AC2-1917-4C17-BE42-067F5D49BA8E}" destId="{0E659CC4-F1C9-6848-B669-FF35539AEC9D}" srcOrd="0" destOrd="3" presId="urn:microsoft.com/office/officeart/2005/8/layout/vList2"/>
    <dgm:cxn modelId="{8B6D925A-9CF1-DD4A-B4FC-E4E613E6423E}" type="presOf" srcId="{3B3E0C36-6838-4ADB-8AA7-C2D930A32F7C}" destId="{5D2B0511-4AE0-9C43-9EC1-0B66B5D3FB3A}" srcOrd="0" destOrd="0" presId="urn:microsoft.com/office/officeart/2005/8/layout/vList2"/>
    <dgm:cxn modelId="{09BFAF70-A280-4B1F-A7AC-6160360587B9}" srcId="{3B3E0C36-6838-4ADB-8AA7-C2D930A32F7C}" destId="{0876BEF2-2BD6-43AF-B0D0-00FA3EB14102}" srcOrd="0" destOrd="0" parTransId="{16EF8CF4-2781-4E4F-B14B-7328951341DA}" sibTransId="{66713813-3F45-430C-94CA-24383789857E}"/>
    <dgm:cxn modelId="{4A3B107C-7892-4841-8272-599AB8F79C4E}" type="presOf" srcId="{0EB1D2B5-3352-4654-A296-6906BB87AE0F}" destId="{C2B4D5D9-264A-754A-A3C0-380F4C7F3469}" srcOrd="0" destOrd="0" presId="urn:microsoft.com/office/officeart/2005/8/layout/vList2"/>
    <dgm:cxn modelId="{390F1982-D553-4837-9EED-FABF2BADCB8E}" srcId="{0876BEF2-2BD6-43AF-B0D0-00FA3EB14102}" destId="{EB77796F-ADF1-4A8F-96E0-9EAF0F84C629}" srcOrd="1" destOrd="0" parTransId="{D10C7E41-404E-4055-8E79-42B06B86679F}" sibTransId="{846B15A1-010B-4E24-AD64-C41C54FA47E5}"/>
    <dgm:cxn modelId="{D6C4E192-2302-604C-8DC3-B6806C3967D1}" type="presOf" srcId="{3DDD98E3-6538-4FD9-A17A-C550A8E7FCF4}" destId="{0E659CC4-F1C9-6848-B669-FF35539AEC9D}" srcOrd="0" destOrd="0" presId="urn:microsoft.com/office/officeart/2005/8/layout/vList2"/>
    <dgm:cxn modelId="{99A3AE98-A05A-4857-9A93-B4DD15DF28DB}" srcId="{0876BEF2-2BD6-43AF-B0D0-00FA3EB14102}" destId="{11726AC2-1917-4C17-BE42-067F5D49BA8E}" srcOrd="3" destOrd="0" parTransId="{DED772ED-609C-42D6-B472-8FAE3529E223}" sibTransId="{A69C096A-5027-4E0B-A74F-63577C46AA67}"/>
    <dgm:cxn modelId="{8CA8C2A5-2C08-2E4E-B0B1-F92D53F43ED9}" type="presOf" srcId="{0876BEF2-2BD6-43AF-B0D0-00FA3EB14102}" destId="{DE821622-C3F7-8A4E-A269-5A0A535F70A8}" srcOrd="0" destOrd="0" presId="urn:microsoft.com/office/officeart/2005/8/layout/vList2"/>
    <dgm:cxn modelId="{268280C7-0DAD-4F33-ABF6-E7A33F8E1DEE}" srcId="{0876BEF2-2BD6-43AF-B0D0-00FA3EB14102}" destId="{3DDD98E3-6538-4FD9-A17A-C550A8E7FCF4}" srcOrd="0" destOrd="0" parTransId="{56086A82-06C8-4DF6-BE90-F5C95C3FA07B}" sibTransId="{0F7B2EAC-554D-44DE-A017-F6101AC1257F}"/>
    <dgm:cxn modelId="{0F5E2ACD-3174-4988-B339-F2D160B3ECA4}" srcId="{0876BEF2-2BD6-43AF-B0D0-00FA3EB14102}" destId="{C617A042-522A-4826-84AB-D03A7E6D71C4}" srcOrd="2" destOrd="0" parTransId="{BE9908E5-F7C8-4182-A8B4-A51DAE149EF5}" sibTransId="{C2EE7FBE-8FAD-444A-BE49-E408F39C5B37}"/>
    <dgm:cxn modelId="{D7391FF0-1587-4F5F-9E56-C067F83F1855}" srcId="{3B3E0C36-6838-4ADB-8AA7-C2D930A32F7C}" destId="{0EB1D2B5-3352-4654-A296-6906BB87AE0F}" srcOrd="1" destOrd="0" parTransId="{54EDDF9B-8624-4F27-BEF2-23F3E47FA5CD}" sibTransId="{48192C5D-314E-45D2-BF72-468434D2B71E}"/>
    <dgm:cxn modelId="{7ABED285-23D7-0E4C-AF9A-6481C8C692A6}" type="presParOf" srcId="{5D2B0511-4AE0-9C43-9EC1-0B66B5D3FB3A}" destId="{DE821622-C3F7-8A4E-A269-5A0A535F70A8}" srcOrd="0" destOrd="0" presId="urn:microsoft.com/office/officeart/2005/8/layout/vList2"/>
    <dgm:cxn modelId="{510C472B-125F-A44C-8116-0832A4EABB39}" type="presParOf" srcId="{5D2B0511-4AE0-9C43-9EC1-0B66B5D3FB3A}" destId="{0E659CC4-F1C9-6848-B669-FF35539AEC9D}" srcOrd="1" destOrd="0" presId="urn:microsoft.com/office/officeart/2005/8/layout/vList2"/>
    <dgm:cxn modelId="{3E05DD8E-9118-924B-8DE2-775944BD6B00}" type="presParOf" srcId="{5D2B0511-4AE0-9C43-9EC1-0B66B5D3FB3A}" destId="{C2B4D5D9-264A-754A-A3C0-380F4C7F3469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E98D628-8B8F-41A4-AFD2-C42DFEAB6D69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F198C62-9A64-4E47-8544-E3EDF8E2B982}">
      <dgm:prSet/>
      <dgm:spPr/>
      <dgm:t>
        <a:bodyPr/>
        <a:lstStyle/>
        <a:p>
          <a:r>
            <a:rPr lang="bs-Latn-BA"/>
            <a:t>Node.js</a:t>
          </a:r>
          <a:endParaRPr lang="en-US"/>
        </a:p>
      </dgm:t>
    </dgm:pt>
    <dgm:pt modelId="{CA171852-01B6-4C41-8A17-A22CD837D5C5}" type="parTrans" cxnId="{22DF598B-0C75-4D1C-8236-177E91AEC12B}">
      <dgm:prSet/>
      <dgm:spPr/>
      <dgm:t>
        <a:bodyPr/>
        <a:lstStyle/>
        <a:p>
          <a:endParaRPr lang="en-US"/>
        </a:p>
      </dgm:t>
    </dgm:pt>
    <dgm:pt modelId="{62303707-0F37-472A-8C2A-E7E0819CB459}" type="sibTrans" cxnId="{22DF598B-0C75-4D1C-8236-177E91AEC12B}">
      <dgm:prSet/>
      <dgm:spPr/>
      <dgm:t>
        <a:bodyPr/>
        <a:lstStyle/>
        <a:p>
          <a:endParaRPr lang="en-US"/>
        </a:p>
      </dgm:t>
    </dgm:pt>
    <dgm:pt modelId="{67154793-AC46-4E96-BD2A-C46A9643003A}">
      <dgm:prSet/>
      <dgm:spPr/>
      <dgm:t>
        <a:bodyPr/>
        <a:lstStyle/>
        <a:p>
          <a:r>
            <a:rPr lang="bs-Latn-BA"/>
            <a:t>Okruženje koje uključuje sve što je potrebno za izvršavanje programa napisanog u JavaScript-u. </a:t>
          </a:r>
          <a:endParaRPr lang="en-US"/>
        </a:p>
      </dgm:t>
    </dgm:pt>
    <dgm:pt modelId="{C8A82497-7EF3-4488-9953-76CD083991E5}" type="parTrans" cxnId="{64A0BC67-672D-4B97-8CBB-A18782384A75}">
      <dgm:prSet/>
      <dgm:spPr/>
      <dgm:t>
        <a:bodyPr/>
        <a:lstStyle/>
        <a:p>
          <a:endParaRPr lang="en-US"/>
        </a:p>
      </dgm:t>
    </dgm:pt>
    <dgm:pt modelId="{4B71CF86-263C-4398-9937-F608FC0AE9D8}" type="sibTrans" cxnId="{64A0BC67-672D-4B97-8CBB-A18782384A75}">
      <dgm:prSet/>
      <dgm:spPr/>
      <dgm:t>
        <a:bodyPr/>
        <a:lstStyle/>
        <a:p>
          <a:endParaRPr lang="en-US"/>
        </a:p>
      </dgm:t>
    </dgm:pt>
    <dgm:pt modelId="{AF77EA21-6DD3-4A74-A3E0-02B7FEF023B7}">
      <dgm:prSet/>
      <dgm:spPr/>
      <dgm:t>
        <a:bodyPr/>
        <a:lstStyle/>
        <a:p>
          <a:r>
            <a:rPr lang="bs-Latn-BA" dirty="0"/>
            <a:t>NPM - </a:t>
          </a:r>
          <a:r>
            <a:rPr lang="bs-Latn-BA" dirty="0" err="1"/>
            <a:t>Node</a:t>
          </a:r>
          <a:r>
            <a:rPr lang="bs-Latn-BA" dirty="0"/>
            <a:t> </a:t>
          </a:r>
          <a:r>
            <a:rPr lang="bs-Latn-BA" dirty="0" err="1"/>
            <a:t>Package</a:t>
          </a:r>
          <a:r>
            <a:rPr lang="bs-Latn-BA" dirty="0"/>
            <a:t> Manager</a:t>
          </a:r>
          <a:endParaRPr lang="en-US" dirty="0"/>
        </a:p>
      </dgm:t>
    </dgm:pt>
    <dgm:pt modelId="{C7211ED0-F7D7-44B1-AAD5-9DF7FBC6F7F8}" type="parTrans" cxnId="{22879E61-61C4-4A60-A182-282FA3E90E9F}">
      <dgm:prSet/>
      <dgm:spPr/>
      <dgm:t>
        <a:bodyPr/>
        <a:lstStyle/>
        <a:p>
          <a:endParaRPr lang="en-US"/>
        </a:p>
      </dgm:t>
    </dgm:pt>
    <dgm:pt modelId="{FCFC2869-6469-4911-AD28-69F174FD7D52}" type="sibTrans" cxnId="{22879E61-61C4-4A60-A182-282FA3E90E9F}">
      <dgm:prSet/>
      <dgm:spPr/>
      <dgm:t>
        <a:bodyPr/>
        <a:lstStyle/>
        <a:p>
          <a:endParaRPr lang="en-US"/>
        </a:p>
      </dgm:t>
    </dgm:pt>
    <dgm:pt modelId="{30EC7131-8845-465D-A29A-BF7B666666D3}">
      <dgm:prSet/>
      <dgm:spPr/>
      <dgm:t>
        <a:bodyPr/>
        <a:lstStyle/>
        <a:p>
          <a:r>
            <a:rPr lang="bs-Latn-BA"/>
            <a:t>Aplikacija i spremište za razvoj i  dijeljenje JavaScript koda</a:t>
          </a:r>
          <a:r>
            <a:rPr lang="en-US"/>
            <a:t>  </a:t>
          </a:r>
        </a:p>
      </dgm:t>
    </dgm:pt>
    <dgm:pt modelId="{9FD0A81C-A459-433D-8808-4B210FAB24BF}" type="parTrans" cxnId="{4CE26922-2D96-4025-A384-8DF0C65332D1}">
      <dgm:prSet/>
      <dgm:spPr/>
      <dgm:t>
        <a:bodyPr/>
        <a:lstStyle/>
        <a:p>
          <a:endParaRPr lang="en-US"/>
        </a:p>
      </dgm:t>
    </dgm:pt>
    <dgm:pt modelId="{31E9B8E2-AA66-437A-A76B-535DF6289FE7}" type="sibTrans" cxnId="{4CE26922-2D96-4025-A384-8DF0C65332D1}">
      <dgm:prSet/>
      <dgm:spPr/>
      <dgm:t>
        <a:bodyPr/>
        <a:lstStyle/>
        <a:p>
          <a:endParaRPr lang="en-US"/>
        </a:p>
      </dgm:t>
    </dgm:pt>
    <dgm:pt modelId="{E471048D-BF6F-428F-9077-3C63902C42A2}">
      <dgm:prSet/>
      <dgm:spPr/>
      <dgm:t>
        <a:bodyPr/>
        <a:lstStyle/>
        <a:p>
          <a:r>
            <a:rPr lang="bs-Latn-BA"/>
            <a:t>Nazivi skripti:</a:t>
          </a:r>
          <a:endParaRPr lang="en-US"/>
        </a:p>
      </dgm:t>
    </dgm:pt>
    <dgm:pt modelId="{9BB11D2E-8B6E-49BE-AE7C-7FCC44A34829}" type="parTrans" cxnId="{DA812133-CB40-4041-89A5-E18165AB08A9}">
      <dgm:prSet/>
      <dgm:spPr/>
      <dgm:t>
        <a:bodyPr/>
        <a:lstStyle/>
        <a:p>
          <a:endParaRPr lang="en-US"/>
        </a:p>
      </dgm:t>
    </dgm:pt>
    <dgm:pt modelId="{E2B12552-7A2D-4DB0-8BB7-133308F98A56}" type="sibTrans" cxnId="{DA812133-CB40-4041-89A5-E18165AB08A9}">
      <dgm:prSet/>
      <dgm:spPr/>
      <dgm:t>
        <a:bodyPr/>
        <a:lstStyle/>
        <a:p>
          <a:endParaRPr lang="en-US"/>
        </a:p>
      </dgm:t>
    </dgm:pt>
    <dgm:pt modelId="{91F4DCA0-7614-41B3-B28F-7AF687306CD8}">
      <dgm:prSet/>
      <dgm:spPr/>
      <dgm:t>
        <a:bodyPr/>
        <a:lstStyle/>
        <a:p>
          <a:r>
            <a:rPr lang="bs-Latn-BA"/>
            <a:t>addMainRoadConditionsInfo.js</a:t>
          </a:r>
          <a:endParaRPr lang="en-US"/>
        </a:p>
      </dgm:t>
    </dgm:pt>
    <dgm:pt modelId="{97BE2580-C05D-462F-91AC-E57D0BCD9DCC}" type="parTrans" cxnId="{460FB9FE-3E5E-409F-B9B1-42CDFA46B73A}">
      <dgm:prSet/>
      <dgm:spPr/>
      <dgm:t>
        <a:bodyPr/>
        <a:lstStyle/>
        <a:p>
          <a:endParaRPr lang="en-US"/>
        </a:p>
      </dgm:t>
    </dgm:pt>
    <dgm:pt modelId="{5FCB5FFF-B5E2-4F1A-8FA0-F18E19F1EA19}" type="sibTrans" cxnId="{460FB9FE-3E5E-409F-B9B1-42CDFA46B73A}">
      <dgm:prSet/>
      <dgm:spPr/>
      <dgm:t>
        <a:bodyPr/>
        <a:lstStyle/>
        <a:p>
          <a:endParaRPr lang="en-US"/>
        </a:p>
      </dgm:t>
    </dgm:pt>
    <dgm:pt modelId="{E08D1FD9-3776-4008-A66A-A34F84BDCAC8}">
      <dgm:prSet/>
      <dgm:spPr/>
      <dgm:t>
        <a:bodyPr/>
        <a:lstStyle/>
        <a:p>
          <a:r>
            <a:rPr lang="bs-Latn-BA"/>
            <a:t>addRoadConditionsToFirebase.js</a:t>
          </a:r>
          <a:endParaRPr lang="en-US"/>
        </a:p>
      </dgm:t>
    </dgm:pt>
    <dgm:pt modelId="{94456922-A453-4EB8-AD88-E05BC5C79289}" type="parTrans" cxnId="{14FEF6DB-F51C-4D63-A363-879A97F92C37}">
      <dgm:prSet/>
      <dgm:spPr/>
      <dgm:t>
        <a:bodyPr/>
        <a:lstStyle/>
        <a:p>
          <a:endParaRPr lang="en-US"/>
        </a:p>
      </dgm:t>
    </dgm:pt>
    <dgm:pt modelId="{453EC846-E7B8-4742-B301-061E2194DA03}" type="sibTrans" cxnId="{14FEF6DB-F51C-4D63-A363-879A97F92C37}">
      <dgm:prSet/>
      <dgm:spPr/>
      <dgm:t>
        <a:bodyPr/>
        <a:lstStyle/>
        <a:p>
          <a:endParaRPr lang="en-US"/>
        </a:p>
      </dgm:t>
    </dgm:pt>
    <dgm:pt modelId="{5359335E-F266-460F-B255-5A9E512626E6}">
      <dgm:prSet/>
      <dgm:spPr/>
      <dgm:t>
        <a:bodyPr/>
        <a:lstStyle/>
        <a:p>
          <a:r>
            <a:rPr lang="bs-Latn-BA"/>
            <a:t>addRadarsToFirestore.js</a:t>
          </a:r>
          <a:endParaRPr lang="en-US"/>
        </a:p>
      </dgm:t>
    </dgm:pt>
    <dgm:pt modelId="{825CE98D-EC37-4749-A4BA-E86B98FAF925}" type="parTrans" cxnId="{657F2E0C-DD6D-43E8-8D0F-7E5FDA29D3AB}">
      <dgm:prSet/>
      <dgm:spPr/>
      <dgm:t>
        <a:bodyPr/>
        <a:lstStyle/>
        <a:p>
          <a:endParaRPr lang="en-US"/>
        </a:p>
      </dgm:t>
    </dgm:pt>
    <dgm:pt modelId="{623DC521-182D-446F-B409-FC756074F2EF}" type="sibTrans" cxnId="{657F2E0C-DD6D-43E8-8D0F-7E5FDA29D3AB}">
      <dgm:prSet/>
      <dgm:spPr/>
      <dgm:t>
        <a:bodyPr/>
        <a:lstStyle/>
        <a:p>
          <a:endParaRPr lang="en-US"/>
        </a:p>
      </dgm:t>
    </dgm:pt>
    <dgm:pt modelId="{9FC46675-B576-44A4-8A6C-C9B26B517208}">
      <dgm:prSet/>
      <dgm:spPr/>
      <dgm:t>
        <a:bodyPr/>
        <a:lstStyle/>
        <a:p>
          <a:r>
            <a:rPr lang="bs-Latn-BA"/>
            <a:t>deleteAllRadars.js    </a:t>
          </a:r>
          <a:endParaRPr lang="en-US"/>
        </a:p>
      </dgm:t>
    </dgm:pt>
    <dgm:pt modelId="{CD6073F2-99A1-4A95-9C65-6F38805E6F9C}" type="parTrans" cxnId="{17C656DB-DF4B-427B-AAC0-2BC96FD9EFAE}">
      <dgm:prSet/>
      <dgm:spPr/>
      <dgm:t>
        <a:bodyPr/>
        <a:lstStyle/>
        <a:p>
          <a:endParaRPr lang="en-US"/>
        </a:p>
      </dgm:t>
    </dgm:pt>
    <dgm:pt modelId="{8D32E586-F693-4F9B-AEB3-15D2325122F0}" type="sibTrans" cxnId="{17C656DB-DF4B-427B-AAC0-2BC96FD9EFAE}">
      <dgm:prSet/>
      <dgm:spPr/>
      <dgm:t>
        <a:bodyPr/>
        <a:lstStyle/>
        <a:p>
          <a:endParaRPr lang="en-US"/>
        </a:p>
      </dgm:t>
    </dgm:pt>
    <dgm:pt modelId="{C4BA8B6B-3E6B-4587-B8DC-769977A6DE4C}">
      <dgm:prSet/>
      <dgm:spPr/>
      <dgm:t>
        <a:bodyPr/>
        <a:lstStyle/>
        <a:p>
          <a:r>
            <a:rPr lang="bs-Latn-BA"/>
            <a:t>deleteAllRoadConditions.js  </a:t>
          </a:r>
          <a:endParaRPr lang="en-US"/>
        </a:p>
      </dgm:t>
    </dgm:pt>
    <dgm:pt modelId="{46318809-B7C5-47C9-A41F-0162D2C2EF90}" type="parTrans" cxnId="{A375923D-B73D-4B40-8DA3-C4CDD61D1D21}">
      <dgm:prSet/>
      <dgm:spPr/>
      <dgm:t>
        <a:bodyPr/>
        <a:lstStyle/>
        <a:p>
          <a:endParaRPr lang="en-US"/>
        </a:p>
      </dgm:t>
    </dgm:pt>
    <dgm:pt modelId="{7F6D10EE-8D47-461E-9370-B7A48C7893B6}" type="sibTrans" cxnId="{A375923D-B73D-4B40-8DA3-C4CDD61D1D21}">
      <dgm:prSet/>
      <dgm:spPr/>
      <dgm:t>
        <a:bodyPr/>
        <a:lstStyle/>
        <a:p>
          <a:endParaRPr lang="en-US"/>
        </a:p>
      </dgm:t>
    </dgm:pt>
    <dgm:pt modelId="{6FFA31BF-A7D4-42D9-BCC4-AFB8C9934C8A}">
      <dgm:prSet/>
      <dgm:spPr/>
      <dgm:t>
        <a:bodyPr/>
        <a:lstStyle/>
        <a:p>
          <a:r>
            <a:rPr lang="bs-Latn-BA"/>
            <a:t>deleteExpiredRadars.js</a:t>
          </a:r>
          <a:endParaRPr lang="en-US"/>
        </a:p>
      </dgm:t>
    </dgm:pt>
    <dgm:pt modelId="{6A60605F-997B-4651-86E1-A19CC6330FC9}" type="parTrans" cxnId="{85C699A7-5D9A-4E81-865D-13A334CC2BDD}">
      <dgm:prSet/>
      <dgm:spPr/>
      <dgm:t>
        <a:bodyPr/>
        <a:lstStyle/>
        <a:p>
          <a:endParaRPr lang="en-US"/>
        </a:p>
      </dgm:t>
    </dgm:pt>
    <dgm:pt modelId="{4D1BB0DA-750C-408D-8A56-BB4ED8416190}" type="sibTrans" cxnId="{85C699A7-5D9A-4E81-865D-13A334CC2BDD}">
      <dgm:prSet/>
      <dgm:spPr/>
      <dgm:t>
        <a:bodyPr/>
        <a:lstStyle/>
        <a:p>
          <a:endParaRPr lang="en-US"/>
        </a:p>
      </dgm:t>
    </dgm:pt>
    <dgm:pt modelId="{A229A59F-2111-9D4E-81D9-C811F3B39663}" type="pres">
      <dgm:prSet presAssocID="{EE98D628-8B8F-41A4-AFD2-C42DFEAB6D69}" presName="Name0" presStyleCnt="0">
        <dgm:presLayoutVars>
          <dgm:dir/>
          <dgm:animLvl val="lvl"/>
          <dgm:resizeHandles val="exact"/>
        </dgm:presLayoutVars>
      </dgm:prSet>
      <dgm:spPr/>
    </dgm:pt>
    <dgm:pt modelId="{A3F0D91C-9909-F34C-B861-137502763082}" type="pres">
      <dgm:prSet presAssocID="{6F198C62-9A64-4E47-8544-E3EDF8E2B982}" presName="composite" presStyleCnt="0"/>
      <dgm:spPr/>
    </dgm:pt>
    <dgm:pt modelId="{F6BF5CFE-305E-2F48-8BDD-0E65B5C6FA2E}" type="pres">
      <dgm:prSet presAssocID="{6F198C62-9A64-4E47-8544-E3EDF8E2B98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19F14414-9CFC-1944-BF8C-A5F808443AAC}" type="pres">
      <dgm:prSet presAssocID="{6F198C62-9A64-4E47-8544-E3EDF8E2B982}" presName="desTx" presStyleLbl="alignAccFollowNode1" presStyleIdx="0" presStyleCnt="3">
        <dgm:presLayoutVars>
          <dgm:bulletEnabled val="1"/>
        </dgm:presLayoutVars>
      </dgm:prSet>
      <dgm:spPr/>
    </dgm:pt>
    <dgm:pt modelId="{65A8927F-9C51-1F43-B5FC-5A4CA95006C5}" type="pres">
      <dgm:prSet presAssocID="{62303707-0F37-472A-8C2A-E7E0819CB459}" presName="space" presStyleCnt="0"/>
      <dgm:spPr/>
    </dgm:pt>
    <dgm:pt modelId="{D1E99299-E2C9-564A-A3E8-F77F527CD19F}" type="pres">
      <dgm:prSet presAssocID="{AF77EA21-6DD3-4A74-A3E0-02B7FEF023B7}" presName="composite" presStyleCnt="0"/>
      <dgm:spPr/>
    </dgm:pt>
    <dgm:pt modelId="{CECFD82A-6629-9849-91B1-8280613ADB75}" type="pres">
      <dgm:prSet presAssocID="{AF77EA21-6DD3-4A74-A3E0-02B7FEF023B7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6DE4969C-A76F-3345-8290-AF620BE872B2}" type="pres">
      <dgm:prSet presAssocID="{AF77EA21-6DD3-4A74-A3E0-02B7FEF023B7}" presName="desTx" presStyleLbl="alignAccFollowNode1" presStyleIdx="1" presStyleCnt="3">
        <dgm:presLayoutVars>
          <dgm:bulletEnabled val="1"/>
        </dgm:presLayoutVars>
      </dgm:prSet>
      <dgm:spPr/>
    </dgm:pt>
    <dgm:pt modelId="{7472422C-59E2-994B-B851-1473B2FF96C9}" type="pres">
      <dgm:prSet presAssocID="{FCFC2869-6469-4911-AD28-69F174FD7D52}" presName="space" presStyleCnt="0"/>
      <dgm:spPr/>
    </dgm:pt>
    <dgm:pt modelId="{A5D9B199-105F-C145-88CD-7E2379156B6C}" type="pres">
      <dgm:prSet presAssocID="{E471048D-BF6F-428F-9077-3C63902C42A2}" presName="composite" presStyleCnt="0"/>
      <dgm:spPr/>
    </dgm:pt>
    <dgm:pt modelId="{B485A504-DC7C-3448-BF72-3457A20BD2DF}" type="pres">
      <dgm:prSet presAssocID="{E471048D-BF6F-428F-9077-3C63902C42A2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83ABE045-649C-D942-B0BC-C62AA167BAA9}" type="pres">
      <dgm:prSet presAssocID="{E471048D-BF6F-428F-9077-3C63902C42A2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657F2E0C-DD6D-43E8-8D0F-7E5FDA29D3AB}" srcId="{E471048D-BF6F-428F-9077-3C63902C42A2}" destId="{5359335E-F266-460F-B255-5A9E512626E6}" srcOrd="2" destOrd="0" parTransId="{825CE98D-EC37-4749-A4BA-E86B98FAF925}" sibTransId="{623DC521-182D-446F-B409-FC756074F2EF}"/>
    <dgm:cxn modelId="{4CE26922-2D96-4025-A384-8DF0C65332D1}" srcId="{AF77EA21-6DD3-4A74-A3E0-02B7FEF023B7}" destId="{30EC7131-8845-465D-A29A-BF7B666666D3}" srcOrd="0" destOrd="0" parTransId="{9FD0A81C-A459-433D-8808-4B210FAB24BF}" sibTransId="{31E9B8E2-AA66-437A-A76B-535DF6289FE7}"/>
    <dgm:cxn modelId="{BE3B882E-9228-5846-A3D5-411B2B39DD8A}" type="presOf" srcId="{E471048D-BF6F-428F-9077-3C63902C42A2}" destId="{B485A504-DC7C-3448-BF72-3457A20BD2DF}" srcOrd="0" destOrd="0" presId="urn:microsoft.com/office/officeart/2005/8/layout/hList1"/>
    <dgm:cxn modelId="{DA812133-CB40-4041-89A5-E18165AB08A9}" srcId="{EE98D628-8B8F-41A4-AFD2-C42DFEAB6D69}" destId="{E471048D-BF6F-428F-9077-3C63902C42A2}" srcOrd="2" destOrd="0" parTransId="{9BB11D2E-8B6E-49BE-AE7C-7FCC44A34829}" sibTransId="{E2B12552-7A2D-4DB0-8BB7-133308F98A56}"/>
    <dgm:cxn modelId="{A375923D-B73D-4B40-8DA3-C4CDD61D1D21}" srcId="{E471048D-BF6F-428F-9077-3C63902C42A2}" destId="{C4BA8B6B-3E6B-4587-B8DC-769977A6DE4C}" srcOrd="4" destOrd="0" parTransId="{46318809-B7C5-47C9-A41F-0162D2C2EF90}" sibTransId="{7F6D10EE-8D47-461E-9370-B7A48C7893B6}"/>
    <dgm:cxn modelId="{1ECC7D4C-6339-D844-88EB-7CB1E46D8B21}" type="presOf" srcId="{C4BA8B6B-3E6B-4587-B8DC-769977A6DE4C}" destId="{83ABE045-649C-D942-B0BC-C62AA167BAA9}" srcOrd="0" destOrd="4" presId="urn:microsoft.com/office/officeart/2005/8/layout/hList1"/>
    <dgm:cxn modelId="{0B52A455-1ED6-DC4D-9655-09BF1F258989}" type="presOf" srcId="{AF77EA21-6DD3-4A74-A3E0-02B7FEF023B7}" destId="{CECFD82A-6629-9849-91B1-8280613ADB75}" srcOrd="0" destOrd="0" presId="urn:microsoft.com/office/officeart/2005/8/layout/hList1"/>
    <dgm:cxn modelId="{A8615E5D-6ACE-D141-9128-42931D808383}" type="presOf" srcId="{6F198C62-9A64-4E47-8544-E3EDF8E2B982}" destId="{F6BF5CFE-305E-2F48-8BDD-0E65B5C6FA2E}" srcOrd="0" destOrd="0" presId="urn:microsoft.com/office/officeart/2005/8/layout/hList1"/>
    <dgm:cxn modelId="{22879E61-61C4-4A60-A182-282FA3E90E9F}" srcId="{EE98D628-8B8F-41A4-AFD2-C42DFEAB6D69}" destId="{AF77EA21-6DD3-4A74-A3E0-02B7FEF023B7}" srcOrd="1" destOrd="0" parTransId="{C7211ED0-F7D7-44B1-AAD5-9DF7FBC6F7F8}" sibTransId="{FCFC2869-6469-4911-AD28-69F174FD7D52}"/>
    <dgm:cxn modelId="{64A0BC67-672D-4B97-8CBB-A18782384A75}" srcId="{6F198C62-9A64-4E47-8544-E3EDF8E2B982}" destId="{67154793-AC46-4E96-BD2A-C46A9643003A}" srcOrd="0" destOrd="0" parTransId="{C8A82497-7EF3-4488-9953-76CD083991E5}" sibTransId="{4B71CF86-263C-4398-9937-F608FC0AE9D8}"/>
    <dgm:cxn modelId="{1241036C-6419-0145-AAA8-73E2788033F9}" type="presOf" srcId="{91F4DCA0-7614-41B3-B28F-7AF687306CD8}" destId="{83ABE045-649C-D942-B0BC-C62AA167BAA9}" srcOrd="0" destOrd="0" presId="urn:microsoft.com/office/officeart/2005/8/layout/hList1"/>
    <dgm:cxn modelId="{22DF598B-0C75-4D1C-8236-177E91AEC12B}" srcId="{EE98D628-8B8F-41A4-AFD2-C42DFEAB6D69}" destId="{6F198C62-9A64-4E47-8544-E3EDF8E2B982}" srcOrd="0" destOrd="0" parTransId="{CA171852-01B6-4C41-8A17-A22CD837D5C5}" sibTransId="{62303707-0F37-472A-8C2A-E7E0819CB459}"/>
    <dgm:cxn modelId="{6AD97D9D-A984-3E40-9A6C-0943941F7E7E}" type="presOf" srcId="{5359335E-F266-460F-B255-5A9E512626E6}" destId="{83ABE045-649C-D942-B0BC-C62AA167BAA9}" srcOrd="0" destOrd="2" presId="urn:microsoft.com/office/officeart/2005/8/layout/hList1"/>
    <dgm:cxn modelId="{85C699A7-5D9A-4E81-865D-13A334CC2BDD}" srcId="{E471048D-BF6F-428F-9077-3C63902C42A2}" destId="{6FFA31BF-A7D4-42D9-BCC4-AFB8C9934C8A}" srcOrd="5" destOrd="0" parTransId="{6A60605F-997B-4651-86E1-A19CC6330FC9}" sibTransId="{4D1BB0DA-750C-408D-8A56-BB4ED8416190}"/>
    <dgm:cxn modelId="{F3D6CEAB-56A5-EF4A-97ED-5E95ADD17B9B}" type="presOf" srcId="{30EC7131-8845-465D-A29A-BF7B666666D3}" destId="{6DE4969C-A76F-3345-8290-AF620BE872B2}" srcOrd="0" destOrd="0" presId="urn:microsoft.com/office/officeart/2005/8/layout/hList1"/>
    <dgm:cxn modelId="{1EEBCBC0-5696-AA42-9630-D1CCBE7E6001}" type="presOf" srcId="{6FFA31BF-A7D4-42D9-BCC4-AFB8C9934C8A}" destId="{83ABE045-649C-D942-B0BC-C62AA167BAA9}" srcOrd="0" destOrd="5" presId="urn:microsoft.com/office/officeart/2005/8/layout/hList1"/>
    <dgm:cxn modelId="{EFF64CC5-0E09-254F-B16E-4FB29613E9D4}" type="presOf" srcId="{E08D1FD9-3776-4008-A66A-A34F84BDCAC8}" destId="{83ABE045-649C-D942-B0BC-C62AA167BAA9}" srcOrd="0" destOrd="1" presId="urn:microsoft.com/office/officeart/2005/8/layout/hList1"/>
    <dgm:cxn modelId="{00F615C9-EC75-1147-8E7A-6EE50E3842D7}" type="presOf" srcId="{67154793-AC46-4E96-BD2A-C46A9643003A}" destId="{19F14414-9CFC-1944-BF8C-A5F808443AAC}" srcOrd="0" destOrd="0" presId="urn:microsoft.com/office/officeart/2005/8/layout/hList1"/>
    <dgm:cxn modelId="{17C656DB-DF4B-427B-AAC0-2BC96FD9EFAE}" srcId="{E471048D-BF6F-428F-9077-3C63902C42A2}" destId="{9FC46675-B576-44A4-8A6C-C9B26B517208}" srcOrd="3" destOrd="0" parTransId="{CD6073F2-99A1-4A95-9C65-6F38805E6F9C}" sibTransId="{8D32E586-F693-4F9B-AEB3-15D2325122F0}"/>
    <dgm:cxn modelId="{14FEF6DB-F51C-4D63-A363-879A97F92C37}" srcId="{E471048D-BF6F-428F-9077-3C63902C42A2}" destId="{E08D1FD9-3776-4008-A66A-A34F84BDCAC8}" srcOrd="1" destOrd="0" parTransId="{94456922-A453-4EB8-AD88-E05BC5C79289}" sibTransId="{453EC846-E7B8-4742-B301-061E2194DA03}"/>
    <dgm:cxn modelId="{7E6D0AE2-D5F7-7A4F-8345-9D7A9968E525}" type="presOf" srcId="{9FC46675-B576-44A4-8A6C-C9B26B517208}" destId="{83ABE045-649C-D942-B0BC-C62AA167BAA9}" srcOrd="0" destOrd="3" presId="urn:microsoft.com/office/officeart/2005/8/layout/hList1"/>
    <dgm:cxn modelId="{4B1BD7F8-9CA1-7749-93AE-D853000FBCA3}" type="presOf" srcId="{EE98D628-8B8F-41A4-AFD2-C42DFEAB6D69}" destId="{A229A59F-2111-9D4E-81D9-C811F3B39663}" srcOrd="0" destOrd="0" presId="urn:microsoft.com/office/officeart/2005/8/layout/hList1"/>
    <dgm:cxn modelId="{460FB9FE-3E5E-409F-B9B1-42CDFA46B73A}" srcId="{E471048D-BF6F-428F-9077-3C63902C42A2}" destId="{91F4DCA0-7614-41B3-B28F-7AF687306CD8}" srcOrd="0" destOrd="0" parTransId="{97BE2580-C05D-462F-91AC-E57D0BCD9DCC}" sibTransId="{5FCB5FFF-B5E2-4F1A-8FA0-F18E19F1EA19}"/>
    <dgm:cxn modelId="{D84A9CE1-A43B-F544-842B-9A8B8135705E}" type="presParOf" srcId="{A229A59F-2111-9D4E-81D9-C811F3B39663}" destId="{A3F0D91C-9909-F34C-B861-137502763082}" srcOrd="0" destOrd="0" presId="urn:microsoft.com/office/officeart/2005/8/layout/hList1"/>
    <dgm:cxn modelId="{EB476222-0C46-E64D-B8B6-6AEBF0DC7559}" type="presParOf" srcId="{A3F0D91C-9909-F34C-B861-137502763082}" destId="{F6BF5CFE-305E-2F48-8BDD-0E65B5C6FA2E}" srcOrd="0" destOrd="0" presId="urn:microsoft.com/office/officeart/2005/8/layout/hList1"/>
    <dgm:cxn modelId="{E637A175-AE57-E84A-B33B-FE944DE6110A}" type="presParOf" srcId="{A3F0D91C-9909-F34C-B861-137502763082}" destId="{19F14414-9CFC-1944-BF8C-A5F808443AAC}" srcOrd="1" destOrd="0" presId="urn:microsoft.com/office/officeart/2005/8/layout/hList1"/>
    <dgm:cxn modelId="{382CEB44-77A8-2E46-A2A2-60BDCF91AFB1}" type="presParOf" srcId="{A229A59F-2111-9D4E-81D9-C811F3B39663}" destId="{65A8927F-9C51-1F43-B5FC-5A4CA95006C5}" srcOrd="1" destOrd="0" presId="urn:microsoft.com/office/officeart/2005/8/layout/hList1"/>
    <dgm:cxn modelId="{B153FBE2-D1F2-864B-80C1-A5E4EC28F045}" type="presParOf" srcId="{A229A59F-2111-9D4E-81D9-C811F3B39663}" destId="{D1E99299-E2C9-564A-A3E8-F77F527CD19F}" srcOrd="2" destOrd="0" presId="urn:microsoft.com/office/officeart/2005/8/layout/hList1"/>
    <dgm:cxn modelId="{3D8A13AD-3CFE-C14D-885D-C2B1BD7215F9}" type="presParOf" srcId="{D1E99299-E2C9-564A-A3E8-F77F527CD19F}" destId="{CECFD82A-6629-9849-91B1-8280613ADB75}" srcOrd="0" destOrd="0" presId="urn:microsoft.com/office/officeart/2005/8/layout/hList1"/>
    <dgm:cxn modelId="{430BAC57-68D4-8F4E-91D1-3C1991111DB9}" type="presParOf" srcId="{D1E99299-E2C9-564A-A3E8-F77F527CD19F}" destId="{6DE4969C-A76F-3345-8290-AF620BE872B2}" srcOrd="1" destOrd="0" presId="urn:microsoft.com/office/officeart/2005/8/layout/hList1"/>
    <dgm:cxn modelId="{5876FCA0-773A-FE4D-9319-5E148C013A5B}" type="presParOf" srcId="{A229A59F-2111-9D4E-81D9-C811F3B39663}" destId="{7472422C-59E2-994B-B851-1473B2FF96C9}" srcOrd="3" destOrd="0" presId="urn:microsoft.com/office/officeart/2005/8/layout/hList1"/>
    <dgm:cxn modelId="{923C881E-23D2-FC46-B4BF-DEF58687035F}" type="presParOf" srcId="{A229A59F-2111-9D4E-81D9-C811F3B39663}" destId="{A5D9B199-105F-C145-88CD-7E2379156B6C}" srcOrd="4" destOrd="0" presId="urn:microsoft.com/office/officeart/2005/8/layout/hList1"/>
    <dgm:cxn modelId="{8E0889FE-1502-AD49-926D-370981BDFB58}" type="presParOf" srcId="{A5D9B199-105F-C145-88CD-7E2379156B6C}" destId="{B485A504-DC7C-3448-BF72-3457A20BD2DF}" srcOrd="0" destOrd="0" presId="urn:microsoft.com/office/officeart/2005/8/layout/hList1"/>
    <dgm:cxn modelId="{5E65141D-C732-3B45-9345-D1902392D180}" type="presParOf" srcId="{A5D9B199-105F-C145-88CD-7E2379156B6C}" destId="{83ABE045-649C-D942-B0BC-C62AA167BAA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BAAE78-0E1D-9B4D-87B0-62DEAA0430EA}">
      <dsp:nvSpPr>
        <dsp:cNvPr id="0" name=""/>
        <dsp:cNvSpPr/>
      </dsp:nvSpPr>
      <dsp:spPr>
        <a:xfrm>
          <a:off x="0" y="80195"/>
          <a:ext cx="7535834" cy="68445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Kako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smanjiti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gužve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u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saobraćaju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?</a:t>
          </a:r>
        </a:p>
      </dsp:txBody>
      <dsp:txXfrm>
        <a:off x="33412" y="113607"/>
        <a:ext cx="7469010" cy="617626"/>
      </dsp:txXfrm>
    </dsp:sp>
    <dsp:sp modelId="{141CF343-8386-8744-B057-8304938E3C64}">
      <dsp:nvSpPr>
        <dsp:cNvPr id="0" name=""/>
        <dsp:cNvSpPr/>
      </dsp:nvSpPr>
      <dsp:spPr>
        <a:xfrm>
          <a:off x="0" y="851045"/>
          <a:ext cx="7535834" cy="68445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Mobilna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aplikacija</a:t>
          </a:r>
          <a:endParaRPr lang="en-US" sz="3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3412" y="884457"/>
        <a:ext cx="7469010" cy="617626"/>
      </dsp:txXfrm>
    </dsp:sp>
    <dsp:sp modelId="{C592CF35-ED57-1D46-8031-A4C5CFE247BC}">
      <dsp:nvSpPr>
        <dsp:cNvPr id="0" name=""/>
        <dsp:cNvSpPr/>
      </dsp:nvSpPr>
      <dsp:spPr>
        <a:xfrm>
          <a:off x="0" y="1535495"/>
          <a:ext cx="7535834" cy="1800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263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Procenti</a:t>
          </a: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korisnika</a:t>
          </a: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mobilnih</a:t>
          </a: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aplikacija</a:t>
          </a:r>
          <a:endParaRPr lang="en-US" sz="2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Android 71,09%</a:t>
          </a:r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iOS 28,21%</a:t>
          </a:r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Ostalih</a:t>
          </a: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0,7%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Jezici</a:t>
          </a: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aplikacije</a:t>
          </a: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i</a:t>
          </a: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modovi</a:t>
          </a: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rada</a:t>
          </a:r>
          <a:endParaRPr lang="en-US" sz="2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535495"/>
        <a:ext cx="7535834" cy="1800900"/>
      </dsp:txXfrm>
    </dsp:sp>
    <dsp:sp modelId="{0603583F-90A9-9C47-842A-2A35637CBADF}">
      <dsp:nvSpPr>
        <dsp:cNvPr id="0" name=""/>
        <dsp:cNvSpPr/>
      </dsp:nvSpPr>
      <dsp:spPr>
        <a:xfrm>
          <a:off x="0" y="3336396"/>
          <a:ext cx="7535834" cy="68445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Realizacija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aplikacije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i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finalni</a:t>
          </a: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produkt</a:t>
          </a:r>
          <a:endParaRPr lang="en-US" sz="3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3412" y="3369808"/>
        <a:ext cx="7469010" cy="6176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821622-C3F7-8A4E-A269-5A0A535F70A8}">
      <dsp:nvSpPr>
        <dsp:cNvPr id="0" name=""/>
        <dsp:cNvSpPr/>
      </dsp:nvSpPr>
      <dsp:spPr>
        <a:xfrm>
          <a:off x="0" y="264069"/>
          <a:ext cx="6586489" cy="7675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s-Latn-BA" sz="3200" kern="1200" dirty="0"/>
            <a:t>Reaktivno programiranje se svodi na:</a:t>
          </a:r>
          <a:endParaRPr lang="en-US" sz="3200" kern="1200" dirty="0"/>
        </a:p>
      </dsp:txBody>
      <dsp:txXfrm>
        <a:off x="37467" y="301536"/>
        <a:ext cx="6511555" cy="692586"/>
      </dsp:txXfrm>
    </dsp:sp>
    <dsp:sp modelId="{0E659CC4-F1C9-6848-B669-FF35539AEC9D}">
      <dsp:nvSpPr>
        <dsp:cNvPr id="0" name=""/>
        <dsp:cNvSpPr/>
      </dsp:nvSpPr>
      <dsp:spPr>
        <a:xfrm>
          <a:off x="0" y="1031589"/>
          <a:ext cx="6586489" cy="1722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121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bs-Latn-BA" sz="2500" kern="1200"/>
            <a:t>Observable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bs-Latn-BA" sz="2500" kern="1200"/>
            <a:t>Observer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bs-Latn-BA" sz="2500" kern="1200"/>
            <a:t>Scheduler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bs-Latn-BA" sz="2500" kern="1200"/>
            <a:t>DisposeBag</a:t>
          </a:r>
          <a:endParaRPr lang="en-US" sz="2500" kern="1200"/>
        </a:p>
      </dsp:txBody>
      <dsp:txXfrm>
        <a:off x="0" y="1031589"/>
        <a:ext cx="6586489" cy="1722240"/>
      </dsp:txXfrm>
    </dsp:sp>
    <dsp:sp modelId="{C2B4D5D9-264A-754A-A3C0-380F4C7F3469}">
      <dsp:nvSpPr>
        <dsp:cNvPr id="0" name=""/>
        <dsp:cNvSpPr/>
      </dsp:nvSpPr>
      <dsp:spPr>
        <a:xfrm>
          <a:off x="0" y="2753829"/>
          <a:ext cx="6586489" cy="76752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s-Latn-BA" sz="3200" kern="1200"/>
            <a:t>RxSwift i RxCocoa Framework</a:t>
          </a:r>
          <a:endParaRPr lang="en-US" sz="3200" kern="1200"/>
        </a:p>
      </dsp:txBody>
      <dsp:txXfrm>
        <a:off x="37467" y="2791296"/>
        <a:ext cx="6511555" cy="6925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BF5CFE-305E-2F48-8BDD-0E65B5C6FA2E}">
      <dsp:nvSpPr>
        <dsp:cNvPr id="0" name=""/>
        <dsp:cNvSpPr/>
      </dsp:nvSpPr>
      <dsp:spPr>
        <a:xfrm>
          <a:off x="3286" y="871814"/>
          <a:ext cx="3203971" cy="4608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s-Latn-BA" sz="1600" kern="1200"/>
            <a:t>Node.js</a:t>
          </a:r>
          <a:endParaRPr lang="en-US" sz="1600" kern="1200"/>
        </a:p>
      </dsp:txBody>
      <dsp:txXfrm>
        <a:off x="3286" y="871814"/>
        <a:ext cx="3203971" cy="460800"/>
      </dsp:txXfrm>
    </dsp:sp>
    <dsp:sp modelId="{19F14414-9CFC-1944-BF8C-A5F808443AAC}">
      <dsp:nvSpPr>
        <dsp:cNvPr id="0" name=""/>
        <dsp:cNvSpPr/>
      </dsp:nvSpPr>
      <dsp:spPr>
        <a:xfrm>
          <a:off x="3286" y="1332614"/>
          <a:ext cx="3203971" cy="174444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bs-Latn-BA" sz="1600" kern="1200"/>
            <a:t>Okruženje koje uključuje sve što je potrebno za izvršavanje programa napisanog u JavaScript-u. </a:t>
          </a:r>
          <a:endParaRPr lang="en-US" sz="1600" kern="1200"/>
        </a:p>
      </dsp:txBody>
      <dsp:txXfrm>
        <a:off x="3286" y="1332614"/>
        <a:ext cx="3203971" cy="1744447"/>
      </dsp:txXfrm>
    </dsp:sp>
    <dsp:sp modelId="{CECFD82A-6629-9849-91B1-8280613ADB75}">
      <dsp:nvSpPr>
        <dsp:cNvPr id="0" name=""/>
        <dsp:cNvSpPr/>
      </dsp:nvSpPr>
      <dsp:spPr>
        <a:xfrm>
          <a:off x="3655814" y="871814"/>
          <a:ext cx="3203971" cy="460800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s-Latn-BA" sz="1600" kern="1200" dirty="0"/>
            <a:t>NPM - </a:t>
          </a:r>
          <a:r>
            <a:rPr lang="bs-Latn-BA" sz="1600" kern="1200" dirty="0" err="1"/>
            <a:t>Node</a:t>
          </a:r>
          <a:r>
            <a:rPr lang="bs-Latn-BA" sz="1600" kern="1200" dirty="0"/>
            <a:t> </a:t>
          </a:r>
          <a:r>
            <a:rPr lang="bs-Latn-BA" sz="1600" kern="1200" dirty="0" err="1"/>
            <a:t>Package</a:t>
          </a:r>
          <a:r>
            <a:rPr lang="bs-Latn-BA" sz="1600" kern="1200" dirty="0"/>
            <a:t> Manager</a:t>
          </a:r>
          <a:endParaRPr lang="en-US" sz="1600" kern="1200" dirty="0"/>
        </a:p>
      </dsp:txBody>
      <dsp:txXfrm>
        <a:off x="3655814" y="871814"/>
        <a:ext cx="3203971" cy="460800"/>
      </dsp:txXfrm>
    </dsp:sp>
    <dsp:sp modelId="{6DE4969C-A76F-3345-8290-AF620BE872B2}">
      <dsp:nvSpPr>
        <dsp:cNvPr id="0" name=""/>
        <dsp:cNvSpPr/>
      </dsp:nvSpPr>
      <dsp:spPr>
        <a:xfrm>
          <a:off x="3655814" y="1332614"/>
          <a:ext cx="3203971" cy="1744447"/>
        </a:xfrm>
        <a:prstGeom prst="rect">
          <a:avLst/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bs-Latn-BA" sz="1600" kern="1200"/>
            <a:t>Aplikacija i spremište za razvoj i  dijeljenje JavaScript koda</a:t>
          </a:r>
          <a:r>
            <a:rPr lang="en-US" sz="1600" kern="1200"/>
            <a:t>  </a:t>
          </a:r>
        </a:p>
      </dsp:txBody>
      <dsp:txXfrm>
        <a:off x="3655814" y="1332614"/>
        <a:ext cx="3203971" cy="1744447"/>
      </dsp:txXfrm>
    </dsp:sp>
    <dsp:sp modelId="{B485A504-DC7C-3448-BF72-3457A20BD2DF}">
      <dsp:nvSpPr>
        <dsp:cNvPr id="0" name=""/>
        <dsp:cNvSpPr/>
      </dsp:nvSpPr>
      <dsp:spPr>
        <a:xfrm>
          <a:off x="7308342" y="871814"/>
          <a:ext cx="3203971" cy="460800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s-Latn-BA" sz="1600" kern="1200"/>
            <a:t>Nazivi skripti:</a:t>
          </a:r>
          <a:endParaRPr lang="en-US" sz="1600" kern="1200"/>
        </a:p>
      </dsp:txBody>
      <dsp:txXfrm>
        <a:off x="7308342" y="871814"/>
        <a:ext cx="3203971" cy="460800"/>
      </dsp:txXfrm>
    </dsp:sp>
    <dsp:sp modelId="{83ABE045-649C-D942-B0BC-C62AA167BAA9}">
      <dsp:nvSpPr>
        <dsp:cNvPr id="0" name=""/>
        <dsp:cNvSpPr/>
      </dsp:nvSpPr>
      <dsp:spPr>
        <a:xfrm>
          <a:off x="7308342" y="1332614"/>
          <a:ext cx="3203971" cy="1744447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bs-Latn-BA" sz="1600" kern="1200"/>
            <a:t>addMainRoadConditionsInfo.js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bs-Latn-BA" sz="1600" kern="1200"/>
            <a:t>addRoadConditionsToFirebase.js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bs-Latn-BA" sz="1600" kern="1200"/>
            <a:t>addRadarsToFirestore.js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bs-Latn-BA" sz="1600" kern="1200"/>
            <a:t>deleteAllRadars.js    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bs-Latn-BA" sz="1600" kern="1200"/>
            <a:t>deleteAllRoadConditions.js  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bs-Latn-BA" sz="1600" kern="1200"/>
            <a:t>deleteExpiredRadars.js</a:t>
          </a:r>
          <a:endParaRPr lang="en-US" sz="1600" kern="1200"/>
        </a:p>
      </dsp:txBody>
      <dsp:txXfrm>
        <a:off x="7308342" y="1332614"/>
        <a:ext cx="3203971" cy="17444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E31293-93BC-D946-B577-B398C9221958}" type="datetimeFigureOut">
              <a:rPr lang="en-US" smtClean="0"/>
              <a:t>1/3/22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E1FBE8-7929-4B46-AC8C-92EACCAB0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20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1FBE8-7929-4B46-AC8C-92EACCAB0C8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05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1FBE8-7929-4B46-AC8C-92EACCAB0C8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37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1FBE8-7929-4B46-AC8C-92EACCAB0C8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804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1FBE8-7929-4B46-AC8C-92EACCAB0C8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321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1FBE8-7929-4B46-AC8C-92EACCAB0C8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595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1FBE8-7929-4B46-AC8C-92EACCAB0C8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803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1FBE8-7929-4B46-AC8C-92EACCAB0C8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05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1FBE8-7929-4B46-AC8C-92EACCAB0C8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802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1FBE8-7929-4B46-AC8C-92EACCAB0C8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078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1FBE8-7929-4B46-AC8C-92EACCAB0C8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34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1FBE8-7929-4B46-AC8C-92EACCAB0C8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613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1FBE8-7929-4B46-AC8C-92EACCAB0C8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738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1FBE8-7929-4B46-AC8C-92EACCAB0C8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54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1FBE8-7929-4B46-AC8C-92EACCAB0C8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290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C74E3-D93B-DB43-9F7D-DBF861BEA4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3FB26B-B094-F54E-8D49-FBB840641E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9D1BF-1014-8C41-9D67-7795E14AD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183E1-D20C-7D43-99EA-FFF2792225E1}" type="datetimeFigureOut">
              <a:rPr lang="en-US" smtClean="0"/>
              <a:t>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4F524-C3B6-4E4A-AC3B-B7B6CBB54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51A91-DD2D-F24D-9589-7587528B2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E3090-DF05-D948-B20B-D9D67CFCC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15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175DB-8DBF-5946-8665-DDE405E06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58F166-319F-8F49-8297-90FADC46C5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8D772-1D09-C34B-81F4-64CDF057F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183E1-D20C-7D43-99EA-FFF2792225E1}" type="datetimeFigureOut">
              <a:rPr lang="en-US" smtClean="0"/>
              <a:t>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3D3D1-3BFD-6148-89B0-19868D93A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79EF2-A1A2-B54D-AFC7-680B554D2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E3090-DF05-D948-B20B-D9D67CFCC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6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1AAEE6-C11F-1446-9AE1-FE6A5F1EFB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293EF4-ED37-F74F-A766-9B69246F15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F5D76-29A4-5342-AD1E-0B6FBD697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183E1-D20C-7D43-99EA-FFF2792225E1}" type="datetimeFigureOut">
              <a:rPr lang="en-US" smtClean="0"/>
              <a:t>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FE785C-9C20-B842-A6F3-8005A7387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AB7F7-1097-E04C-986C-8F26E0D91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E3090-DF05-D948-B20B-D9D67CFCC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753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BCB53-EE7C-C943-BF2A-C2358A9B7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FF742-4ABD-824F-B9A1-4253F69BC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F08A1-DBBD-8240-ACBC-624191277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183E1-D20C-7D43-99EA-FFF2792225E1}" type="datetimeFigureOut">
              <a:rPr lang="en-US" smtClean="0"/>
              <a:t>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6FC7D-5954-7146-8B12-6AE749E96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81D11-E5C3-F44A-A33A-F22E87DBA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E3090-DF05-D948-B20B-D9D67CFCC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80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5FCCF-79B3-8F4D-B624-1031686A2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C4228F-5066-5745-BECB-A2A93F8E6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F1AA9-AC7E-174A-8251-9843D9CE4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183E1-D20C-7D43-99EA-FFF2792225E1}" type="datetimeFigureOut">
              <a:rPr lang="en-US" smtClean="0"/>
              <a:t>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F728F-2E82-BE4B-A4DF-C0A4DDE7A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B8DA3-DA75-A041-A99E-070093902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E3090-DF05-D948-B20B-D9D67CFCC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080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9C40A-DA60-AE4E-8C0B-42562A80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4C386-1027-224A-B3A8-D2719FE5F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CCA380-416C-C042-909A-ACE8D370F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37D79-E84F-834C-9FFB-7E267D586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183E1-D20C-7D43-99EA-FFF2792225E1}" type="datetimeFigureOut">
              <a:rPr lang="en-US" smtClean="0"/>
              <a:t>1/3/22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0C3478-3D89-874E-8BE6-86EC5F03D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EF7F1-DD90-9A4B-BF15-44C3E8B14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E3090-DF05-D948-B20B-D9D67CFCC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341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CCDAE-D4CD-E944-B801-FE742C6A6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159DB7-38D0-8E44-BB70-6ED161D95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C720D-0DC2-7841-9B57-A3C4FC9C3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477D18-3EB2-F142-9FCF-8A8631035D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069661-9947-2C43-8C39-9E19D47C54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AA3B10-C6AA-AE4B-9635-4725E4672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183E1-D20C-7D43-99EA-FFF2792225E1}" type="datetimeFigureOut">
              <a:rPr lang="en-US" smtClean="0"/>
              <a:t>1/3/22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DB346B-4F31-D949-BD6F-03D99D8DA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F842FD-7CE6-1349-8C8E-BE8CD46FB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E3090-DF05-D948-B20B-D9D67CFCC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97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78F65-BADA-5649-980C-87C57ADDE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9AE1A8-B34F-2D42-905C-1BD2A5290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183E1-D20C-7D43-99EA-FFF2792225E1}" type="datetimeFigureOut">
              <a:rPr lang="en-US" smtClean="0"/>
              <a:t>1/3/22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DFDE6A-9EFC-424E-9535-8970A7BF1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1DE460-275D-6345-8330-E6FCAE381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E3090-DF05-D948-B20B-D9D67CFCC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907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18856E-4FC8-4046-BD93-C197C02D2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183E1-D20C-7D43-99EA-FFF2792225E1}" type="datetimeFigureOut">
              <a:rPr lang="en-US" smtClean="0"/>
              <a:t>1/3/22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C71605-9C3A-7147-A045-03B6552E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49A88-0B1B-BE44-8C6A-D9186F8E6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E3090-DF05-D948-B20B-D9D67CFCC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494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07E6-6562-1347-8474-4DFFF4ED4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AA5B8-88C4-5C4B-B330-F789C5FB3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C45F6E-6A88-E74E-B307-82298EB076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2B35E3-E722-4E41-ABBF-B6E54C7C0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183E1-D20C-7D43-99EA-FFF2792225E1}" type="datetimeFigureOut">
              <a:rPr lang="en-US" smtClean="0"/>
              <a:t>1/3/22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8A085A-D1EB-7244-B4CB-384D8BDD1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7E1021-F11A-D746-B7B9-FBCFB78C8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E3090-DF05-D948-B20B-D9D67CFCC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744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4EAF2-1FA3-B346-9A9E-6E96769B3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380BF5-76CC-2B4C-9486-9E95978CFF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A5B070-DBE4-984F-A561-D5B45C903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C609EC-66D7-C64C-A427-CE9F48E15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183E1-D20C-7D43-99EA-FFF2792225E1}" type="datetimeFigureOut">
              <a:rPr lang="en-US" smtClean="0"/>
              <a:t>1/3/22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1A376C-F887-C144-AC18-FAF8FE655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3C748D-D960-0F44-A2F5-E3D9DD4A6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E3090-DF05-D948-B20B-D9D67CFCC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484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DDC25F-B88F-194E-AF91-5CFE87DE5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0A83A4-C081-3047-A2C1-26D8BFCB3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12DFC-F9FC-ED46-8223-51E2011F4A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183E1-D20C-7D43-99EA-FFF2792225E1}" type="datetimeFigureOut">
              <a:rPr lang="en-US" smtClean="0"/>
              <a:t>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10BB9-09B3-6C4A-8EC3-4AF3BFC6BC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0CF332-9C05-DB40-AB5C-5E999492A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E3090-DF05-D948-B20B-D9D67CFCC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6.svg"/><Relationship Id="rId4" Type="http://schemas.openxmlformats.org/officeDocument/2006/relationships/diagramData" Target="../diagrams/data1.xm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CF40E-CD9E-1F41-95EF-F34B14BA96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6108" y="2091847"/>
            <a:ext cx="6274683" cy="1511174"/>
          </a:xfrm>
        </p:spPr>
        <p:txBody>
          <a:bodyPr anchor="b">
            <a:normAutofit/>
          </a:bodyPr>
          <a:lstStyle/>
          <a:p>
            <a:r>
              <a:rPr lang="bs-Latn-BA" sz="32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RAZVOJ IOS APLIKACIJE ZA PRIKAZ RADARA I STANJA NA PUTEVIMA</a:t>
            </a: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C93547-D8DE-DB4D-A5BA-BD8980BE8C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951" y="5416215"/>
            <a:ext cx="4823221" cy="916958"/>
          </a:xfrm>
        </p:spPr>
        <p:txBody>
          <a:bodyPr anchor="t">
            <a:normAutofit/>
          </a:bodyPr>
          <a:lstStyle/>
          <a:p>
            <a:pPr algn="l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Student: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Haseljić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Eldar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Mentor: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dr.sc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Mešković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Emir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red.prof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8218105-94D9-A141-8587-D2015EC8C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97460" y="342983"/>
            <a:ext cx="3877056" cy="755820"/>
          </a:xfrm>
        </p:spPr>
        <p:txBody>
          <a:bodyPr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UNIVERZITET U TUZLI</a:t>
            </a: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FAKULTET ELEKTROTEHNIKE</a:t>
            </a:r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77F351D7-323C-3942-AFFD-CD073B34DD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20" r="-3" b="4632"/>
          <a:stretch/>
        </p:blipFill>
        <p:spPr>
          <a:xfrm>
            <a:off x="6930791" y="818477"/>
            <a:ext cx="2397514" cy="2161236"/>
          </a:xfrm>
          <a:custGeom>
            <a:avLst/>
            <a:gdLst/>
            <a:ahLst/>
            <a:cxnLst/>
            <a:rect l="l" t="t" r="r" b="b"/>
            <a:pathLst>
              <a:path w="2397514" h="2161236">
                <a:moveTo>
                  <a:pt x="684017" y="0"/>
                </a:moveTo>
                <a:cubicBezTo>
                  <a:pt x="1715801" y="0"/>
                  <a:pt x="1715801" y="0"/>
                  <a:pt x="1715801" y="0"/>
                </a:cubicBezTo>
                <a:cubicBezTo>
                  <a:pt x="1768004" y="0"/>
                  <a:pt x="1835562" y="37478"/>
                  <a:pt x="1863198" y="84326"/>
                </a:cubicBezTo>
                <a:cubicBezTo>
                  <a:pt x="2379089" y="993169"/>
                  <a:pt x="2379089" y="993169"/>
                  <a:pt x="2379089" y="993169"/>
                </a:cubicBezTo>
                <a:cubicBezTo>
                  <a:pt x="2403656" y="1043140"/>
                  <a:pt x="2403656" y="1118096"/>
                  <a:pt x="2379089" y="1168068"/>
                </a:cubicBezTo>
                <a:cubicBezTo>
                  <a:pt x="1863198" y="2076910"/>
                  <a:pt x="1863198" y="2076910"/>
                  <a:pt x="1863198" y="2076910"/>
                </a:cubicBezTo>
                <a:cubicBezTo>
                  <a:pt x="1835562" y="2123759"/>
                  <a:pt x="1768004" y="2161236"/>
                  <a:pt x="1715801" y="2161236"/>
                </a:cubicBezTo>
                <a:lnTo>
                  <a:pt x="684017" y="2161236"/>
                </a:lnTo>
                <a:cubicBezTo>
                  <a:pt x="628744" y="2161236"/>
                  <a:pt x="561187" y="2123759"/>
                  <a:pt x="536621" y="2076910"/>
                </a:cubicBezTo>
                <a:cubicBezTo>
                  <a:pt x="20729" y="1168068"/>
                  <a:pt x="20729" y="1168068"/>
                  <a:pt x="20729" y="1168068"/>
                </a:cubicBezTo>
                <a:cubicBezTo>
                  <a:pt x="-6909" y="1118096"/>
                  <a:pt x="-6909" y="1043140"/>
                  <a:pt x="20729" y="993169"/>
                </a:cubicBezTo>
                <a:cubicBezTo>
                  <a:pt x="536621" y="84326"/>
                  <a:pt x="536621" y="84326"/>
                  <a:pt x="536621" y="84326"/>
                </a:cubicBezTo>
                <a:cubicBezTo>
                  <a:pt x="561187" y="37478"/>
                  <a:pt x="628744" y="0"/>
                  <a:pt x="684017" y="0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635234-C032-B04C-82B1-1195943EB6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98" r="10894"/>
          <a:stretch/>
        </p:blipFill>
        <p:spPr>
          <a:xfrm>
            <a:off x="6423108" y="1441785"/>
            <a:ext cx="6274683" cy="4597738"/>
          </a:xfrm>
          <a:custGeom>
            <a:avLst/>
            <a:gdLst/>
            <a:ahLst/>
            <a:cxnLst/>
            <a:rect l="l" t="t" r="r" b="b"/>
            <a:pathLst>
              <a:path w="6274683" h="4597738">
                <a:moveTo>
                  <a:pt x="373676" y="2507768"/>
                </a:moveTo>
                <a:cubicBezTo>
                  <a:pt x="937335" y="2507768"/>
                  <a:pt x="937335" y="2507768"/>
                  <a:pt x="937335" y="2507768"/>
                </a:cubicBezTo>
                <a:cubicBezTo>
                  <a:pt x="965853" y="2507768"/>
                  <a:pt x="1002759" y="2527661"/>
                  <a:pt x="1017857" y="2552528"/>
                </a:cubicBezTo>
                <a:cubicBezTo>
                  <a:pt x="1299687" y="3034940"/>
                  <a:pt x="1299687" y="3034940"/>
                  <a:pt x="1299687" y="3034940"/>
                </a:cubicBezTo>
                <a:cubicBezTo>
                  <a:pt x="1313107" y="3061464"/>
                  <a:pt x="1313107" y="3101250"/>
                  <a:pt x="1299687" y="3127775"/>
                </a:cubicBezTo>
                <a:cubicBezTo>
                  <a:pt x="1017857" y="3610186"/>
                  <a:pt x="1017857" y="3610186"/>
                  <a:pt x="1017857" y="3610186"/>
                </a:cubicBezTo>
                <a:cubicBezTo>
                  <a:pt x="1002759" y="3635053"/>
                  <a:pt x="965853" y="3654946"/>
                  <a:pt x="937335" y="3654946"/>
                </a:cubicBezTo>
                <a:lnTo>
                  <a:pt x="373676" y="3654946"/>
                </a:lnTo>
                <a:cubicBezTo>
                  <a:pt x="343480" y="3654946"/>
                  <a:pt x="306574" y="3635053"/>
                  <a:pt x="293153" y="3610186"/>
                </a:cubicBezTo>
                <a:cubicBezTo>
                  <a:pt x="11324" y="3127775"/>
                  <a:pt x="11324" y="3127775"/>
                  <a:pt x="11324" y="3127775"/>
                </a:cubicBezTo>
                <a:cubicBezTo>
                  <a:pt x="-3774" y="3101250"/>
                  <a:pt x="-3774" y="3061464"/>
                  <a:pt x="11324" y="3034940"/>
                </a:cubicBezTo>
                <a:cubicBezTo>
                  <a:pt x="293153" y="2552528"/>
                  <a:pt x="293153" y="2552528"/>
                  <a:pt x="293153" y="2552528"/>
                </a:cubicBezTo>
                <a:cubicBezTo>
                  <a:pt x="306574" y="2527661"/>
                  <a:pt x="343480" y="2507768"/>
                  <a:pt x="373676" y="2507768"/>
                </a:cubicBezTo>
                <a:close/>
                <a:moveTo>
                  <a:pt x="2963165" y="0"/>
                </a:moveTo>
                <a:lnTo>
                  <a:pt x="3100668" y="0"/>
                </a:lnTo>
                <a:cubicBezTo>
                  <a:pt x="4782082" y="0"/>
                  <a:pt x="4782082" y="0"/>
                  <a:pt x="4782082" y="0"/>
                </a:cubicBezTo>
                <a:cubicBezTo>
                  <a:pt x="4896379" y="0"/>
                  <a:pt x="5044296" y="79730"/>
                  <a:pt x="5104806" y="179392"/>
                </a:cubicBezTo>
                <a:cubicBezTo>
                  <a:pt x="6234342" y="2112834"/>
                  <a:pt x="6234342" y="2112834"/>
                  <a:pt x="6234342" y="2112834"/>
                </a:cubicBezTo>
                <a:cubicBezTo>
                  <a:pt x="6288131" y="2219140"/>
                  <a:pt x="6288131" y="2378598"/>
                  <a:pt x="6234342" y="2484906"/>
                </a:cubicBezTo>
                <a:cubicBezTo>
                  <a:pt x="5104806" y="4418346"/>
                  <a:pt x="5104806" y="4418346"/>
                  <a:pt x="5104806" y="4418346"/>
                </a:cubicBezTo>
                <a:cubicBezTo>
                  <a:pt x="5044296" y="4518010"/>
                  <a:pt x="4896379" y="4597738"/>
                  <a:pt x="4782082" y="4597738"/>
                </a:cubicBezTo>
                <a:lnTo>
                  <a:pt x="2523007" y="4597738"/>
                </a:lnTo>
                <a:cubicBezTo>
                  <a:pt x="2401986" y="4597738"/>
                  <a:pt x="2254071" y="4518010"/>
                  <a:pt x="2200284" y="4418346"/>
                </a:cubicBezTo>
                <a:cubicBezTo>
                  <a:pt x="1070747" y="2484906"/>
                  <a:pt x="1070747" y="2484906"/>
                  <a:pt x="1070747" y="2484906"/>
                </a:cubicBezTo>
                <a:cubicBezTo>
                  <a:pt x="1010234" y="2378598"/>
                  <a:pt x="1010234" y="2219140"/>
                  <a:pt x="1070747" y="2112834"/>
                </a:cubicBezTo>
                <a:cubicBezTo>
                  <a:pt x="1141343" y="1991994"/>
                  <a:pt x="1207527" y="1878706"/>
                  <a:pt x="1269574" y="1772499"/>
                </a:cubicBezTo>
                <a:lnTo>
                  <a:pt x="1354552" y="1627041"/>
                </a:lnTo>
                <a:lnTo>
                  <a:pt x="2423436" y="1627041"/>
                </a:lnTo>
                <a:cubicBezTo>
                  <a:pt x="2482091" y="1627041"/>
                  <a:pt x="2557999" y="1586126"/>
                  <a:pt x="2589052" y="1534980"/>
                </a:cubicBezTo>
                <a:cubicBezTo>
                  <a:pt x="2589052" y="1534980"/>
                  <a:pt x="2589052" y="1534980"/>
                  <a:pt x="3168709" y="542774"/>
                </a:cubicBezTo>
                <a:cubicBezTo>
                  <a:pt x="3196312" y="488219"/>
                  <a:pt x="3196312" y="406388"/>
                  <a:pt x="3168709" y="351833"/>
                </a:cubicBezTo>
                <a:cubicBezTo>
                  <a:pt x="3168709" y="351833"/>
                  <a:pt x="3168709" y="351833"/>
                  <a:pt x="2980349" y="294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20850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24CF9-818E-4E40-BA07-1DC98BE0E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lvl="1">
              <a:lnSpc>
                <a:spcPct val="90000"/>
              </a:lnSpc>
            </a:pPr>
            <a:r>
              <a:rPr lang="bs-Latn-BA" sz="3800" b="1">
                <a:latin typeface="Times New Roman" panose="02020603050405020304" pitchFamily="18" charset="0"/>
                <a:cs typeface="Times New Roman" panose="02020603050405020304" pitchFamily="18" charset="0"/>
              </a:rPr>
              <a:t>Načini pohrane podataka</a:t>
            </a:r>
            <a:r>
              <a:rPr lang="bs-Latn-BA" sz="380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bs-Latn-BA" sz="3800" b="1">
                <a:latin typeface="Times New Roman" panose="02020603050405020304" pitchFamily="18" charset="0"/>
                <a:cs typeface="Times New Roman" panose="02020603050405020304" pitchFamily="18" charset="0"/>
              </a:rPr>
              <a:t> u iOS aplikacijama</a:t>
            </a:r>
            <a:br>
              <a:rPr lang="en-US" sz="38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9BAD3-DFF1-5141-B06D-B6B6ECB01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bs-Latn-B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Najznačajniji načini pohrane:</a:t>
            </a:r>
          </a:p>
          <a:p>
            <a:pPr lvl="1"/>
            <a:r>
              <a:rPr lang="bs-Latn-BA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Data</a:t>
            </a:r>
          </a:p>
          <a:p>
            <a:pPr lvl="2"/>
            <a:r>
              <a:rPr lang="bs-Latn-B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Objektno - relacijsko </a:t>
            </a:r>
            <a:r>
              <a:rPr lang="bs-Latn-BA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mapiranje</a:t>
            </a:r>
            <a:r>
              <a:rPr lang="bs-Latn-B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2"/>
            <a:r>
              <a:rPr lang="bs-Latn-B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Evolucija </a:t>
            </a:r>
            <a:r>
              <a:rPr lang="bs-Latn-BA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Sqlite</a:t>
            </a:r>
            <a:endParaRPr lang="bs-Latn-BA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bs-Latn-B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Firebase</a:t>
            </a:r>
            <a:r>
              <a:rPr lang="bs-Latn-B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bs-Latn-B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Firestore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bs-Latn-BA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Google-ova platforma za razvoj web i mobilnih aplikacija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89497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87AB3-C9A6-BC41-AD0B-F743153B3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s-Latn-B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– </a:t>
            </a:r>
            <a:r>
              <a:rPr lang="bs-Latn-BA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bs-Latn-B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bs-Latn-BA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ViewModel</a:t>
            </a:r>
            <a:r>
              <a:rPr lang="bs-Latn-B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(MVVM)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3D361D8-9220-8C4A-9654-95EFA93839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89" y="2555558"/>
            <a:ext cx="11073389" cy="335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297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F61765-1523-CC44-A9E6-737DE3AEF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200">
                <a:latin typeface="Times New Roman" panose="02020603050405020304" pitchFamily="18" charset="0"/>
                <a:cs typeface="Times New Roman" panose="02020603050405020304" pitchFamily="18" charset="0"/>
              </a:rPr>
              <a:t>Projektovanje iOS aplikacije za praćenje i evidentiranje stanja na putevima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49E48-6327-EF4D-A5FA-4B7CFD755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bs-Latn-B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Zahtjevi aplikacije su bili:</a:t>
            </a:r>
          </a:p>
          <a:p>
            <a:pPr lvl="1"/>
            <a:r>
              <a:rPr lang="bs-Latn-BA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Omogućiti</a:t>
            </a:r>
            <a:r>
              <a:rPr lang="bs-Latn-B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prikaz lokacija radara na putevima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bs-Latn-BA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Omogućiti</a:t>
            </a:r>
            <a:r>
              <a:rPr lang="bs-Latn-B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prikaz lokacija radova, saobraćajnih nesreća i drugih stanja na  putevima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bs-Latn-BA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Omogućiti</a:t>
            </a:r>
            <a:r>
              <a:rPr lang="bs-Latn-B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dodavanje novih lokacija radara i stanja na putevima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bs-Latn-BA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Omogućiti</a:t>
            </a:r>
            <a:r>
              <a:rPr lang="bs-Latn-B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uklanjanja starih i ne aktivnih lokacija radara i stanja na putevima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bs-Latn-BA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Omogućiti</a:t>
            </a:r>
            <a:r>
              <a:rPr lang="bs-Latn-B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prikaz kratkog i detaljnog opisa radara i stanja na putu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bs-Latn-BA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Omogućiti</a:t>
            </a:r>
            <a:r>
              <a:rPr lang="bs-Latn-B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filtriranje lokacija radara i stanja na putu na osnovu određenog faktora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bs-Latn-BA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Omogućiti</a:t>
            </a:r>
            <a:r>
              <a:rPr lang="bs-Latn-B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prikaz detaljnog izvještaja stanja na putevima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bs-Latn-BA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Omogućiti</a:t>
            </a:r>
            <a:r>
              <a:rPr lang="bs-Latn-B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način da korisnik ima zadnje dohvaćene podatke u svom uređaju u slučaju kada nije konektovan na internetsku mrežu.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826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D242B-21E3-AE46-A544-0DAFE3D9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200">
                <a:latin typeface="Times New Roman" panose="02020603050405020304" pitchFamily="18" charset="0"/>
                <a:cs typeface="Times New Roman" panose="02020603050405020304" pitchFamily="18" charset="0"/>
              </a:rPr>
              <a:t>Projektovanje iOS aplikacije za praćenje i evidentiranje stanja na putevima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86016-2543-7241-BAD3-6A0F02561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bs-Latn-BA" sz="2200">
                <a:latin typeface="Times New Roman" panose="02020603050405020304" pitchFamily="18" charset="0"/>
                <a:cs typeface="Times New Roman" panose="02020603050405020304" pitchFamily="18" charset="0"/>
              </a:rPr>
              <a:t>Opcionalne funkcionalnosti koje nisu bile zahtijevane ali su pokrivene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bs-Latn-BA" sz="2200">
                <a:latin typeface="Times New Roman" panose="02020603050405020304" pitchFamily="18" charset="0"/>
                <a:cs typeface="Times New Roman" panose="02020603050405020304" pitchFamily="18" charset="0"/>
              </a:rPr>
              <a:t>Mogućnost rada aplikacije u noćnom modu (Dark mode)</a:t>
            </a: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bs-Latn-BA" sz="2200">
                <a:latin typeface="Times New Roman" panose="02020603050405020304" pitchFamily="18" charset="0"/>
                <a:cs typeface="Times New Roman" panose="02020603050405020304" pitchFamily="18" charset="0"/>
              </a:rPr>
              <a:t>Mogućnost rada aplikacije na tri različita jezika (Engleski, Bosanski, Njemački)</a:t>
            </a: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bs-Latn-BA" sz="2200">
                <a:latin typeface="Times New Roman" panose="02020603050405020304" pitchFamily="18" charset="0"/>
                <a:cs typeface="Times New Roman" panose="02020603050405020304" pitchFamily="18" charset="0"/>
              </a:rPr>
              <a:t>Mogučnost rada aplikacije u horizontalnom i vertikalnom načinu rada </a:t>
            </a: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965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60BCE0-D84D-A24E-A1F2-FDC8C1E77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Implementacija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način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upotrebe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iOS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aplikacije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za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praćenje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stanja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putevima</a:t>
            </a:r>
            <a:endParaRPr lang="en-US" sz="4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91D53A5-2468-404E-9B08-C7B6953CF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bs-Latn-B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Aplikacija </a:t>
            </a:r>
            <a:r>
              <a:rPr lang="bs-Latn-BA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podržava</a:t>
            </a:r>
            <a:r>
              <a:rPr lang="bs-Latn-B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s-Latn-BA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ios</a:t>
            </a:r>
            <a:r>
              <a:rPr lang="bs-Latn-B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verzije 14+</a:t>
            </a:r>
          </a:p>
          <a:p>
            <a:r>
              <a:rPr lang="bs-Latn-B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Aplikacija ima nekoliko zaslona, a to su: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bs-Latn-B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Zaslon pokretanja - </a:t>
            </a:r>
            <a:r>
              <a:rPr lang="bs-Latn-BA" sz="1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LauchScreen.storyboard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bs-Latn-B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Glavni zaslon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bs-Latn-BA" sz="1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MainScreen.storyboard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bs-Latn-B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Zaslon za prikaz radara - </a:t>
            </a:r>
            <a:r>
              <a:rPr lang="bs-Latn-BA" sz="1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RadarsMapStoryboard.storyboard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bs-Latn-B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Zaslon za prikaz stanja na putevima - </a:t>
            </a:r>
            <a:r>
              <a:rPr lang="bs-Latn-BA" sz="1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RoadConditionsStoryboard.storyboard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bs-Latn-B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Zaslon za prijavu novog radara / stanja na putu - </a:t>
            </a:r>
            <a:r>
              <a:rPr lang="bs-Latn-BA" sz="1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ReportStoryboard.storyboard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bs-Latn-B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Zaslon za filtriranje radara/stanja na putevima - </a:t>
            </a:r>
            <a:r>
              <a:rPr lang="bs-Latn-BA" sz="1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FilterStoryboard.storyboard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bs-Latn-B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Zaslon za prikaz detalja vezanih za radar/stanje na putu i prikaz općih informacija za puteve - </a:t>
            </a:r>
            <a:r>
              <a:rPr lang="bs-Latn-BA" sz="1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DetailsStoryboard.storyboard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531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353487-0F95-0B47-BF12-BFB84A407A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75" r="33153" b="-2"/>
          <a:stretch/>
        </p:blipFill>
        <p:spPr>
          <a:xfrm>
            <a:off x="4" y="1"/>
            <a:ext cx="3207654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6DCEEA6-7DBE-6E48-A769-6D347D7E9E25}"/>
              </a:ext>
            </a:extLst>
          </p:cNvPr>
          <p:cNvSpPr/>
          <p:nvPr/>
        </p:nvSpPr>
        <p:spPr>
          <a:xfrm>
            <a:off x="490688" y="2644170"/>
            <a:ext cx="271432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Korisničko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okruženje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aplikacije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picture containing text, outdoor, sign, painted&#10;&#10;Description automatically generated">
            <a:extLst>
              <a:ext uri="{FF2B5EF4-FFF2-40B4-BE49-F238E27FC236}">
                <a16:creationId xmlns:a16="http://schemas.microsoft.com/office/drawing/2014/main" id="{76352944-BC99-9F46-9638-799673B34F5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4"/>
          <a:stretch/>
        </p:blipFill>
        <p:spPr>
          <a:xfrm>
            <a:off x="4186387" y="752117"/>
            <a:ext cx="2819383" cy="5353766"/>
          </a:xfrm>
          <a:prstGeom prst="rect">
            <a:avLst/>
          </a:prstGeom>
        </p:spPr>
      </p:pic>
      <p:pic>
        <p:nvPicPr>
          <p:cNvPr id="9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8730B294-E6F6-4247-A332-DC71FF8A119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1" r="3497"/>
          <a:stretch/>
        </p:blipFill>
        <p:spPr>
          <a:xfrm>
            <a:off x="7510100" y="752117"/>
            <a:ext cx="2885089" cy="535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654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DD15A5-E8C2-2B46-86B8-6E2191A4FF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75" r="33153" b="-2"/>
          <a:stretch/>
        </p:blipFill>
        <p:spPr>
          <a:xfrm>
            <a:off x="0" y="0"/>
            <a:ext cx="3207654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6DCEEA6-7DBE-6E48-A769-6D347D7E9E25}"/>
              </a:ext>
            </a:extLst>
          </p:cNvPr>
          <p:cNvSpPr/>
          <p:nvPr/>
        </p:nvSpPr>
        <p:spPr>
          <a:xfrm>
            <a:off x="490688" y="2644170"/>
            <a:ext cx="251376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Opis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rada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glavnog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zaslona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25E9C14D-955E-BB46-B502-9A939E9D7D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966" y="601662"/>
            <a:ext cx="2792413" cy="5654675"/>
          </a:xfrm>
          <a:prstGeom prst="rect">
            <a:avLst/>
          </a:prstGeom>
        </p:spPr>
      </p:pic>
      <p:pic>
        <p:nvPicPr>
          <p:cNvPr id="11" name="Picture 10" descr="A picture containing text, electronics, iPod, screenshot&#10;&#10;Description automatically generated">
            <a:extLst>
              <a:ext uri="{FF2B5EF4-FFF2-40B4-BE49-F238E27FC236}">
                <a16:creationId xmlns:a16="http://schemas.microsoft.com/office/drawing/2014/main" id="{82590E30-FFDC-4949-BD37-085FFFCCBC0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363" y="601663"/>
            <a:ext cx="3049588" cy="565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95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A92331B-ED43-419E-ABA2-7AC155E91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75" r="33153" b="-2"/>
          <a:stretch/>
        </p:blipFill>
        <p:spPr>
          <a:xfrm>
            <a:off x="4" y="1"/>
            <a:ext cx="3207654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F56AEE-3F48-4F45-B540-FA02F1A14285}"/>
              </a:ext>
            </a:extLst>
          </p:cNvPr>
          <p:cNvSpPr/>
          <p:nvPr/>
        </p:nvSpPr>
        <p:spPr>
          <a:xfrm>
            <a:off x="210397" y="2644170"/>
            <a:ext cx="25607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Opis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rada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zaslona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za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prikaz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radara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A picture containing text, electronics, iPod, cellphone&#10;&#10;Description automatically generated">
            <a:extLst>
              <a:ext uri="{FF2B5EF4-FFF2-40B4-BE49-F238E27FC236}">
                <a16:creationId xmlns:a16="http://schemas.microsoft.com/office/drawing/2014/main" id="{77B3F9A8-A0B4-2544-965D-48E4878310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477" y="1314904"/>
            <a:ext cx="2361519" cy="4646084"/>
          </a:xfrm>
          <a:prstGeom prst="rect">
            <a:avLst/>
          </a:prstGeom>
        </p:spPr>
      </p:pic>
      <p:pic>
        <p:nvPicPr>
          <p:cNvPr id="13" name="Picture 12" descr="A screen shot of a map&#10;&#10;Description automatically generated with low confidence">
            <a:extLst>
              <a:ext uri="{FF2B5EF4-FFF2-40B4-BE49-F238E27FC236}">
                <a16:creationId xmlns:a16="http://schemas.microsoft.com/office/drawing/2014/main" id="{1B6B215A-7954-2D4E-89B3-8E9E76FD90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185" y="1300977"/>
            <a:ext cx="2333349" cy="4616221"/>
          </a:xfrm>
          <a:prstGeom prst="rect">
            <a:avLst/>
          </a:prstGeom>
        </p:spPr>
      </p:pic>
      <p:pic>
        <p:nvPicPr>
          <p:cNvPr id="14" name="Picture 13" descr="A picture containing text, indoor, electronics&#10;&#10;Description automatically generated">
            <a:extLst>
              <a:ext uri="{FF2B5EF4-FFF2-40B4-BE49-F238E27FC236}">
                <a16:creationId xmlns:a16="http://schemas.microsoft.com/office/drawing/2014/main" id="{C5A71B62-8B3C-BC45-B68A-6DFF73EF37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552" y="1300977"/>
            <a:ext cx="2570077" cy="466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50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A92331B-ED43-419E-ABA2-7AC155E91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75" r="33153" b="-2"/>
          <a:stretch/>
        </p:blipFill>
        <p:spPr>
          <a:xfrm>
            <a:off x="4" y="1"/>
            <a:ext cx="3466210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F56AEE-3F48-4F45-B540-FA02F1A14285}"/>
              </a:ext>
            </a:extLst>
          </p:cNvPr>
          <p:cNvSpPr/>
          <p:nvPr/>
        </p:nvSpPr>
        <p:spPr>
          <a:xfrm>
            <a:off x="320369" y="2397948"/>
            <a:ext cx="256078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s-Latn-BA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Opis rada zaslona za prikaz stanja na putevima</a:t>
            </a:r>
            <a:endParaRPr 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picture containing text, monitor, electronics, screen&#10;&#10;Description automatically generated">
            <a:extLst>
              <a:ext uri="{FF2B5EF4-FFF2-40B4-BE49-F238E27FC236}">
                <a16:creationId xmlns:a16="http://schemas.microsoft.com/office/drawing/2014/main" id="{1298224C-AB49-8C4D-B9C3-5A35742B902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59"/>
          <a:stretch/>
        </p:blipFill>
        <p:spPr bwMode="auto">
          <a:xfrm>
            <a:off x="4401879" y="160398"/>
            <a:ext cx="5911702" cy="33552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1DF889D4-2912-6D42-B9B2-53455FCAD26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878" y="3676086"/>
            <a:ext cx="5911701" cy="302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76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A92331B-ED43-419E-ABA2-7AC155E91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75" r="33153" b="-2"/>
          <a:stretch/>
        </p:blipFill>
        <p:spPr>
          <a:xfrm>
            <a:off x="-7" y="-2"/>
            <a:ext cx="3466210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F56AEE-3F48-4F45-B540-FA02F1A14285}"/>
              </a:ext>
            </a:extLst>
          </p:cNvPr>
          <p:cNvSpPr/>
          <p:nvPr/>
        </p:nvSpPr>
        <p:spPr>
          <a:xfrm>
            <a:off x="404975" y="2151725"/>
            <a:ext cx="256078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s-Latn-BA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Prikaz mogućih oznaka za stanje na putu </a:t>
            </a:r>
            <a:endParaRPr 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A1CC49-6066-A746-BD69-9136AF44D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4440" y="910338"/>
            <a:ext cx="8202585" cy="503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02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DC37A5-980E-9F45-984C-2E5A9C632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068" y="575735"/>
            <a:ext cx="4267200" cy="1351472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Uvod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A92331B-ED43-419E-ABA2-7AC155E91C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75" r="33153" b="-2"/>
          <a:stretch/>
        </p:blipFill>
        <p:spPr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029EAD0-D1FB-0040-8153-B4FCD76EEC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16" r="19322"/>
          <a:stretch/>
        </p:blipFill>
        <p:spPr>
          <a:xfrm>
            <a:off x="-7" y="10"/>
            <a:ext cx="3611533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</p:spPr>
      </p:pic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F32C63F-4479-D044-8430-653D99A776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9476758"/>
              </p:ext>
            </p:extLst>
          </p:nvPr>
        </p:nvGraphicFramePr>
        <p:xfrm>
          <a:off x="4198966" y="2147357"/>
          <a:ext cx="7535834" cy="4101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3" name="Graphic 22" descr="Traffic cone outline">
            <a:extLst>
              <a:ext uri="{FF2B5EF4-FFF2-40B4-BE49-F238E27FC236}">
                <a16:creationId xmlns:a16="http://schemas.microsoft.com/office/drawing/2014/main" id="{DC3445E7-AC31-C14F-8346-2952224BDD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63202" y="398461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0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A92331B-ED43-419E-ABA2-7AC155E91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75" r="33153" b="-2"/>
          <a:stretch/>
        </p:blipFill>
        <p:spPr>
          <a:xfrm>
            <a:off x="4" y="1"/>
            <a:ext cx="3466210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F56AEE-3F48-4F45-B540-FA02F1A14285}"/>
              </a:ext>
            </a:extLst>
          </p:cNvPr>
          <p:cNvSpPr/>
          <p:nvPr/>
        </p:nvSpPr>
        <p:spPr>
          <a:xfrm>
            <a:off x="404975" y="2644169"/>
            <a:ext cx="25607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s-Latn-BA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Opis rada zaslona za filtriranje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95B3828-D9BE-6D49-AA02-327BA4A416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025" y="291946"/>
            <a:ext cx="3273894" cy="6274106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CB9F21F-5438-1E4A-B348-71351B7182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370" y="291946"/>
            <a:ext cx="3273894" cy="627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88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A92331B-ED43-419E-ABA2-7AC155E91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75" r="33153" b="-2"/>
          <a:stretch/>
        </p:blipFill>
        <p:spPr>
          <a:xfrm>
            <a:off x="4" y="1"/>
            <a:ext cx="3466210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F56AEE-3F48-4F45-B540-FA02F1A14285}"/>
              </a:ext>
            </a:extLst>
          </p:cNvPr>
          <p:cNvSpPr/>
          <p:nvPr/>
        </p:nvSpPr>
        <p:spPr>
          <a:xfrm>
            <a:off x="333346" y="2397947"/>
            <a:ext cx="256078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s-Latn-BA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Opis rada zaslona za prikaz detalja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DC67848-E895-5F40-848E-2A0C12FB65AB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282" y="966164"/>
            <a:ext cx="5139836" cy="1984354"/>
          </a:xfrm>
          <a:prstGeom prst="rect">
            <a:avLst/>
          </a:prstGeom>
          <a:noFill/>
        </p:spPr>
      </p:pic>
      <p:pic>
        <p:nvPicPr>
          <p:cNvPr id="10" name="Picture 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52BCE22-B20A-5B4E-BD22-6EC2C46274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930" y="3916682"/>
            <a:ext cx="5139836" cy="222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27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A92331B-ED43-419E-ABA2-7AC155E91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75" r="33153" b="-2"/>
          <a:stretch/>
        </p:blipFill>
        <p:spPr>
          <a:xfrm>
            <a:off x="4" y="1"/>
            <a:ext cx="3466210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F56AEE-3F48-4F45-B540-FA02F1A14285}"/>
              </a:ext>
            </a:extLst>
          </p:cNvPr>
          <p:cNvSpPr/>
          <p:nvPr/>
        </p:nvSpPr>
        <p:spPr>
          <a:xfrm>
            <a:off x="333346" y="2397947"/>
            <a:ext cx="256078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s-Latn-BA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Opis rada zaslona za prikaz detalja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3010F85C-7D45-A942-BB9F-CAC077985E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556" y="979571"/>
            <a:ext cx="2692392" cy="4898853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2E9E5859-F533-7C42-AB7E-9985BD639E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948" y="979571"/>
            <a:ext cx="2729611" cy="4898854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1B0720BE-A373-BC4E-9DA4-C64BF231F5C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730" y="973058"/>
            <a:ext cx="2692393" cy="490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50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A92331B-ED43-419E-ABA2-7AC155E91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75" r="33153" b="-2"/>
          <a:stretch/>
        </p:blipFill>
        <p:spPr>
          <a:xfrm>
            <a:off x="4" y="1"/>
            <a:ext cx="3466210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F56AEE-3F48-4F45-B540-FA02F1A14285}"/>
              </a:ext>
            </a:extLst>
          </p:cNvPr>
          <p:cNvSpPr/>
          <p:nvPr/>
        </p:nvSpPr>
        <p:spPr>
          <a:xfrm>
            <a:off x="333346" y="2397947"/>
            <a:ext cx="256078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s-Latn-BA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Opis rada zaslona za prikaz detalja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3010F85C-7D45-A942-BB9F-CAC077985E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556" y="979571"/>
            <a:ext cx="2692392" cy="4898853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2E9E5859-F533-7C42-AB7E-9985BD639E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948" y="979571"/>
            <a:ext cx="2729611" cy="4898854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1B0720BE-A373-BC4E-9DA4-C64BF231F5C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730" y="973058"/>
            <a:ext cx="2692393" cy="490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09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A92331B-ED43-419E-ABA2-7AC155E91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75" r="33153" b="-2"/>
          <a:stretch/>
        </p:blipFill>
        <p:spPr>
          <a:xfrm>
            <a:off x="4" y="1"/>
            <a:ext cx="3466210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F56AEE-3F48-4F45-B540-FA02F1A14285}"/>
              </a:ext>
            </a:extLst>
          </p:cNvPr>
          <p:cNvSpPr/>
          <p:nvPr/>
        </p:nvSpPr>
        <p:spPr>
          <a:xfrm>
            <a:off x="333346" y="2397947"/>
            <a:ext cx="256078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s-Latn-BA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Opis rada zaslona za prikaz detalja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B2318B3-8C60-CC45-AE4D-B4E40D7B23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35539"/>
            <a:ext cx="3463297" cy="57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31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A92331B-ED43-419E-ABA2-7AC155E91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75" r="33153" b="-2"/>
          <a:stretch/>
        </p:blipFill>
        <p:spPr>
          <a:xfrm>
            <a:off x="0" y="-1"/>
            <a:ext cx="3466210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F56AEE-3F48-4F45-B540-FA02F1A14285}"/>
              </a:ext>
            </a:extLst>
          </p:cNvPr>
          <p:cNvSpPr/>
          <p:nvPr/>
        </p:nvSpPr>
        <p:spPr>
          <a:xfrm>
            <a:off x="248286" y="1905505"/>
            <a:ext cx="25607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s-Latn-BA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Opis rada zaslona za prijavu novih radara ili stanja na putevima</a:t>
            </a:r>
            <a:endParaRPr 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EF553FB0-5EAF-254F-8BD0-A45735755F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166" y="211431"/>
            <a:ext cx="3230131" cy="6423285"/>
          </a:xfrm>
          <a:prstGeom prst="rect">
            <a:avLst/>
          </a:prstGeom>
        </p:spPr>
      </p:pic>
      <p:pic>
        <p:nvPicPr>
          <p:cNvPr id="8" name="Picture 7" descr="A picture containing text, monitor, computer, electronics&#10;&#10;Description automatically generated">
            <a:extLst>
              <a:ext uri="{FF2B5EF4-FFF2-40B4-BE49-F238E27FC236}">
                <a16:creationId xmlns:a16="http://schemas.microsoft.com/office/drawing/2014/main" id="{302D13A5-6987-8940-B8A8-BDBAB9AD03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918" y="211430"/>
            <a:ext cx="3195540" cy="642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927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A92331B-ED43-419E-ABA2-7AC155E91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75" r="33153" b="-2"/>
          <a:stretch/>
        </p:blipFill>
        <p:spPr>
          <a:xfrm>
            <a:off x="0" y="-1"/>
            <a:ext cx="3466210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F56AEE-3F48-4F45-B540-FA02F1A14285}"/>
              </a:ext>
            </a:extLst>
          </p:cNvPr>
          <p:cNvSpPr/>
          <p:nvPr/>
        </p:nvSpPr>
        <p:spPr>
          <a:xfrm>
            <a:off x="248286" y="1905505"/>
            <a:ext cx="25607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s-Latn-BA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Opis rada zaslona za prijavu novih radara ili stanja na putevima</a:t>
            </a:r>
            <a:endParaRPr 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06B209-EC46-644D-BE0A-8D079C840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496" y="170107"/>
            <a:ext cx="3853009" cy="65177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63989A-A2EF-9B49-A735-A7AB97A8798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795150" y="170107"/>
            <a:ext cx="3874224" cy="651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727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A92331B-ED43-419E-ABA2-7AC155E91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75" r="33153" b="-2"/>
          <a:stretch/>
        </p:blipFill>
        <p:spPr>
          <a:xfrm>
            <a:off x="0" y="-1"/>
            <a:ext cx="3466210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F56AEE-3F48-4F45-B540-FA02F1A14285}"/>
              </a:ext>
            </a:extLst>
          </p:cNvPr>
          <p:cNvSpPr/>
          <p:nvPr/>
        </p:nvSpPr>
        <p:spPr>
          <a:xfrm>
            <a:off x="248286" y="1905505"/>
            <a:ext cx="25607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s-Latn-BA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Opis rada zaslona za prijavu novih radara ili stanja na putevima</a:t>
            </a:r>
            <a:endParaRPr 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79FD499-C2FA-E442-8F01-B602DBD71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6209" y="700533"/>
            <a:ext cx="8293399" cy="5487616"/>
          </a:xfrm>
        </p:spPr>
        <p:txBody>
          <a:bodyPr>
            <a:normAutofit/>
          </a:bodyPr>
          <a:lstStyle/>
          <a:p>
            <a:r>
              <a:rPr lang="hr-HR" sz="3200" dirty="0"/>
              <a:t>Tip radara </a:t>
            </a:r>
            <a:r>
              <a:rPr lang="en-US" sz="3200" dirty="0" err="1"/>
              <a:t>može</a:t>
            </a:r>
            <a:r>
              <a:rPr lang="en-US" sz="3200" dirty="0"/>
              <a:t> </a:t>
            </a:r>
            <a:r>
              <a:rPr lang="en-US" sz="3200" dirty="0" err="1"/>
              <a:t>imati</a:t>
            </a:r>
            <a:r>
              <a:rPr lang="en-US" sz="3200" dirty="0"/>
              <a:t> </a:t>
            </a:r>
            <a:r>
              <a:rPr lang="en-US" sz="3200" dirty="0" err="1"/>
              <a:t>sljedeće</a:t>
            </a:r>
            <a:r>
              <a:rPr lang="en-US" sz="3200" dirty="0"/>
              <a:t> </a:t>
            </a:r>
            <a:r>
              <a:rPr lang="en-US" sz="3200" dirty="0" err="1"/>
              <a:t>vrijednosti</a:t>
            </a:r>
            <a:r>
              <a:rPr lang="en-US" sz="3200" dirty="0"/>
              <a:t>:</a:t>
            </a:r>
          </a:p>
          <a:p>
            <a:pPr lvl="1"/>
            <a:r>
              <a:rPr lang="bs-Latn-BA" sz="2800" dirty="0"/>
              <a:t>Stacionarni </a:t>
            </a:r>
          </a:p>
          <a:p>
            <a:pPr lvl="1"/>
            <a:r>
              <a:rPr lang="bs-Latn-BA" sz="2800" dirty="0"/>
              <a:t>Najavljeni</a:t>
            </a:r>
            <a:r>
              <a:rPr lang="en-US" sz="2800" dirty="0"/>
              <a:t> 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r-HR" sz="3200" dirty="0"/>
              <a:t>Tip ulice </a:t>
            </a:r>
            <a:r>
              <a:rPr lang="en-US" sz="3200" dirty="0" err="1"/>
              <a:t>može</a:t>
            </a:r>
            <a:r>
              <a:rPr lang="en-US" sz="3200" dirty="0"/>
              <a:t> </a:t>
            </a:r>
            <a:r>
              <a:rPr lang="en-US" sz="3200" dirty="0" err="1"/>
              <a:t>imati</a:t>
            </a:r>
            <a:r>
              <a:rPr lang="en-US" sz="3200" dirty="0"/>
              <a:t> </a:t>
            </a:r>
            <a:r>
              <a:rPr lang="en-US" sz="3200" dirty="0" err="1"/>
              <a:t>sljedeće</a:t>
            </a:r>
            <a:r>
              <a:rPr lang="en-US" sz="3200" dirty="0"/>
              <a:t> </a:t>
            </a:r>
            <a:r>
              <a:rPr lang="en-US" sz="3200" dirty="0" err="1"/>
              <a:t>vrijednosti</a:t>
            </a:r>
            <a:r>
              <a:rPr lang="en-US" sz="3200" dirty="0"/>
              <a:t>:</a:t>
            </a:r>
          </a:p>
          <a:p>
            <a:pPr lvl="1"/>
            <a:r>
              <a:rPr lang="bs-Latn-BA" sz="2800" dirty="0"/>
              <a:t>Autocesta</a:t>
            </a:r>
            <a:endParaRPr lang="en-US" sz="2800" dirty="0"/>
          </a:p>
          <a:p>
            <a:pPr lvl="1"/>
            <a:r>
              <a:rPr lang="bs-Latn-BA" sz="2800" dirty="0"/>
              <a:t>Granični prijelaz</a:t>
            </a:r>
            <a:endParaRPr lang="en-US" sz="2800" dirty="0"/>
          </a:p>
          <a:p>
            <a:pPr lvl="1"/>
            <a:r>
              <a:rPr lang="bs-Latn-BA" sz="2800" dirty="0"/>
              <a:t>Gradska cesta</a:t>
            </a:r>
            <a:endParaRPr lang="en-US" sz="2800" dirty="0"/>
          </a:p>
          <a:p>
            <a:pPr lvl="1"/>
            <a:r>
              <a:rPr lang="bs-Latn-BA" sz="2800" dirty="0"/>
              <a:t>Magistralna cesta</a:t>
            </a:r>
            <a:endParaRPr lang="en-US" sz="2800" dirty="0"/>
          </a:p>
          <a:p>
            <a:pPr lvl="1"/>
            <a:r>
              <a:rPr lang="bs-Latn-BA" sz="2800" dirty="0"/>
              <a:t>Regionalna cesta</a:t>
            </a:r>
            <a:endParaRPr lang="en-US" sz="28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38069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A92331B-ED43-419E-ABA2-7AC155E91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75" r="33153" b="-2"/>
          <a:stretch/>
        </p:blipFill>
        <p:spPr>
          <a:xfrm>
            <a:off x="0" y="-1"/>
            <a:ext cx="3466210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F56AEE-3F48-4F45-B540-FA02F1A14285}"/>
              </a:ext>
            </a:extLst>
          </p:cNvPr>
          <p:cNvSpPr/>
          <p:nvPr/>
        </p:nvSpPr>
        <p:spPr>
          <a:xfrm>
            <a:off x="248286" y="1905505"/>
            <a:ext cx="25607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s-Latn-BA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Opis rada zaslona za prijavu novih radara ili stanja na putevima</a:t>
            </a:r>
            <a:endParaRPr 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79FD499-C2FA-E442-8F01-B602DBD71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6209" y="700533"/>
            <a:ext cx="8293399" cy="2816390"/>
          </a:xfrm>
        </p:spPr>
        <p:txBody>
          <a:bodyPr numCol="1">
            <a:normAutofit fontScale="25000" lnSpcReduction="20000"/>
          </a:bodyPr>
          <a:lstStyle/>
          <a:p>
            <a:r>
              <a:rPr lang="bs-Latn-BA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Policijska uprava može imati sljedeće </a:t>
            </a:r>
            <a:r>
              <a:rPr lang="bs-Latn-BA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vrijednsti</a:t>
            </a:r>
            <a:r>
              <a:rPr lang="bs-Latn-BA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pPr lvl="1"/>
            <a:r>
              <a:rPr lang="bs-Latn-BA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MUP Zeničko-dobojskog kantona</a:t>
            </a:r>
            <a:endParaRPr lang="en-US" sz="5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bs-Latn-BA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MUP Kantona Sarajevo</a:t>
            </a:r>
            <a:endParaRPr lang="en-US" sz="5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bs-Latn-BA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MUP Unsko-sanskog kantona</a:t>
            </a:r>
            <a:endParaRPr lang="en-US" sz="5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bs-Latn-BA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MUP Tuzlanskog kantona</a:t>
            </a:r>
            <a:endParaRPr lang="en-US" sz="5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bs-Latn-BA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MUP Srednjobosanskog kantona</a:t>
            </a:r>
            <a:endParaRPr lang="en-US" sz="5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bs-Latn-BA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MUP Srednjobosanskog kantona</a:t>
            </a:r>
            <a:endParaRPr lang="en-US" sz="5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bs-Latn-BA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Policija Brčko distrikta</a:t>
            </a:r>
            <a:endParaRPr lang="en-US" sz="5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bs-Latn-BA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MUP Posavski</a:t>
            </a:r>
            <a:endParaRPr lang="en-US" sz="5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bs-Latn-BA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MUP Hercegovačko-neretvanskog kantona</a:t>
            </a:r>
            <a:endParaRPr lang="en-US" sz="5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bs-Latn-BA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MUP Bosansko-</a:t>
            </a:r>
            <a:r>
              <a:rPr lang="bs-Latn-BA" sz="5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podrinjskog</a:t>
            </a:r>
            <a:r>
              <a:rPr lang="bs-Latn-BA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kantona</a:t>
            </a:r>
            <a:endParaRPr lang="en-US" sz="5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bs-Latn-BA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MUP Kantona 10 (Livno)</a:t>
            </a:r>
            <a:endParaRPr lang="en-US" sz="5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bs-Latn-BA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MUP Republike Srpske</a:t>
            </a:r>
            <a:endParaRPr lang="en-US" sz="5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EF08107-9FF3-D54D-90B3-0C2322B05E9D}"/>
              </a:ext>
            </a:extLst>
          </p:cNvPr>
          <p:cNvSpPr txBox="1">
            <a:spLocks/>
          </p:cNvSpPr>
          <p:nvPr/>
        </p:nvSpPr>
        <p:spPr>
          <a:xfrm>
            <a:off x="3466209" y="3886200"/>
            <a:ext cx="8293399" cy="2514600"/>
          </a:xfrm>
          <a:prstGeom prst="rect">
            <a:avLst/>
          </a:prstGeom>
        </p:spPr>
        <p:txBody>
          <a:bodyPr vert="horz" lIns="91440" tIns="45720" rIns="91440" bIns="45720" numCol="1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Tip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stanja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putu</a:t>
            </a:r>
            <a:r>
              <a:rPr lang="bs-Latn-B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može imati sljedeće vrijednosti:</a:t>
            </a:r>
          </a:p>
          <a:p>
            <a:pPr lvl="1"/>
            <a:r>
              <a:rPr lang="bs-Latn-B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Granični prijelaz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bs-Latn-B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Sanacija </a:t>
            </a:r>
            <a:r>
              <a:rPr lang="bs-Latn-BA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kolovoza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bs-Latn-B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Potpuna obustava prometa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bs-Latn-B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Zabrana za teretna vozila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bs-Latn-BA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Zagušenje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bs-Latn-B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Odron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bs-Latn-B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Saobraćajna nezgoda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bs-Latn-B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Poledica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bs-Latn-B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Opasnost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991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8599F0-7DE4-B745-9394-7A3A8B3C0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bs-Latn-BA" sz="4200" b="1">
                <a:latin typeface="Times New Roman" panose="02020603050405020304" pitchFamily="18" charset="0"/>
                <a:cs typeface="Times New Roman" panose="02020603050405020304" pitchFamily="18" charset="0"/>
              </a:rPr>
              <a:t>Unos podataka u Firestore uz pomoć skripti</a:t>
            </a:r>
            <a:endParaRPr lang="en-US" sz="4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F86CBFE-C5A9-4FF0-9825-05F041CDF7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2992513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587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E77C6-8CE2-7E47-A583-D1C0AA4DF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en-US" sz="4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Šta</a:t>
            </a:r>
            <a:r>
              <a:rPr lang="en-US" sz="4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je </a:t>
            </a:r>
            <a:r>
              <a:rPr lang="en-US" sz="4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potrebno</a:t>
            </a:r>
            <a:r>
              <a:rPr lang="en-US" sz="4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za </a:t>
            </a:r>
            <a:r>
              <a:rPr lang="en-US" sz="4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razvoj</a:t>
            </a:r>
            <a:r>
              <a:rPr lang="en-US" sz="4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iOS </a:t>
            </a:r>
            <a:r>
              <a:rPr lang="en-US" sz="4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mobilne</a:t>
            </a:r>
            <a:r>
              <a:rPr lang="en-US" sz="4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aplikacije</a:t>
            </a:r>
            <a:r>
              <a:rPr lang="en-US" sz="4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Customer review with solid fill">
            <a:extLst>
              <a:ext uri="{FF2B5EF4-FFF2-40B4-BE49-F238E27FC236}">
                <a16:creationId xmlns:a16="http://schemas.microsoft.com/office/drawing/2014/main" id="{9D21A90F-523F-6743-BCA3-BE47BED57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3206" y="2811104"/>
            <a:ext cx="2928114" cy="29281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82903-1D91-1241-BB10-0947C878A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354" y="2682433"/>
            <a:ext cx="6282169" cy="3215749"/>
          </a:xfrm>
        </p:spPr>
        <p:txBody>
          <a:bodyPr>
            <a:normAutofit lnSpcReduction="10000"/>
          </a:bodyPr>
          <a:lstStyle/>
          <a:p>
            <a:r>
              <a:rPr lang="bs-Latn-BA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MacOS</a:t>
            </a:r>
            <a:r>
              <a:rPr lang="bs-Latn-BA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računalo ili virtualna mašina koja pokreće </a:t>
            </a:r>
            <a:r>
              <a:rPr lang="bs-Latn-BA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MacOS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bs-Latn-BA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Xcode</a:t>
            </a:r>
            <a:r>
              <a:rPr lang="bs-Latn-BA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</a:t>
            </a:r>
            <a:r>
              <a:rPr lang="bs-Latn-BA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iOS</a:t>
            </a:r>
            <a:r>
              <a:rPr lang="bs-Latn-BA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SDK 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bs-Latn-BA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Poznavanje </a:t>
            </a:r>
            <a:r>
              <a:rPr lang="bs-Latn-BA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Swift</a:t>
            </a:r>
            <a:r>
              <a:rPr lang="bs-Latn-BA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programskog jezika</a:t>
            </a:r>
          </a:p>
          <a:p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Opcionalni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alati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tehnologije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bs-Latn-BA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Poznavanje načina rada sa </a:t>
            </a:r>
            <a:r>
              <a:rPr lang="bs-Latn-BA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Rx</a:t>
            </a:r>
            <a:r>
              <a:rPr lang="bs-Latn-BA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s-Latn-BA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Combine</a:t>
            </a:r>
            <a:r>
              <a:rPr lang="bs-Latn-BA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 – a (Reaktivno programiranje)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bs-Latn-BA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Poznavanje načina rada </a:t>
            </a:r>
            <a:r>
              <a:rPr lang="bs-Latn-BA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SwiftUI</a:t>
            </a:r>
            <a:r>
              <a:rPr lang="bs-Latn-BA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drugih Framework – a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bs-Latn-BA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Realni uređaj za testiranje 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8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ED8053C-AF28-403A-90F2-67A100EDE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588A414-617F-4601-9AE3-621229A34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2676" y="435547"/>
            <a:ext cx="6737283" cy="6182357"/>
          </a:xfrm>
          <a:custGeom>
            <a:avLst/>
            <a:gdLst>
              <a:gd name="connsiteX0" fmla="*/ 3069308 w 6737283"/>
              <a:gd name="connsiteY0" fmla="*/ 4700856 h 6182357"/>
              <a:gd name="connsiteX1" fmla="*/ 3741219 w 6737283"/>
              <a:gd name="connsiteY1" fmla="*/ 4700856 h 6182357"/>
              <a:gd name="connsiteX2" fmla="*/ 3772851 w 6737283"/>
              <a:gd name="connsiteY2" fmla="*/ 4705057 h 6182357"/>
              <a:gd name="connsiteX3" fmla="*/ 3794606 w 6737283"/>
              <a:gd name="connsiteY3" fmla="*/ 4714179 h 6182357"/>
              <a:gd name="connsiteX4" fmla="*/ 3781311 w 6737283"/>
              <a:gd name="connsiteY4" fmla="*/ 4737174 h 6182357"/>
              <a:gd name="connsiteX5" fmla="*/ 3310253 w 6737283"/>
              <a:gd name="connsiteY5" fmla="*/ 5551879 h 6182357"/>
              <a:gd name="connsiteX6" fmla="*/ 3029608 w 6737283"/>
              <a:gd name="connsiteY6" fmla="*/ 5714986 h 6182357"/>
              <a:gd name="connsiteX7" fmla="*/ 2804018 w 6737283"/>
              <a:gd name="connsiteY7" fmla="*/ 5714986 h 6182357"/>
              <a:gd name="connsiteX8" fmla="*/ 2777702 w 6737283"/>
              <a:gd name="connsiteY8" fmla="*/ 5714986 h 6182357"/>
              <a:gd name="connsiteX9" fmla="*/ 2752590 w 6737283"/>
              <a:gd name="connsiteY9" fmla="*/ 5671743 h 6182357"/>
              <a:gd name="connsiteX10" fmla="*/ 2629591 w 6737283"/>
              <a:gd name="connsiteY10" fmla="*/ 5459928 h 6182357"/>
              <a:gd name="connsiteX11" fmla="*/ 2629591 w 6737283"/>
              <a:gd name="connsiteY11" fmla="*/ 5341369 h 6182357"/>
              <a:gd name="connsiteX12" fmla="*/ 2966273 w 6737283"/>
              <a:gd name="connsiteY12" fmla="*/ 4761581 h 6182357"/>
              <a:gd name="connsiteX13" fmla="*/ 3069308 w 6737283"/>
              <a:gd name="connsiteY13" fmla="*/ 4700856 h 6182357"/>
              <a:gd name="connsiteX14" fmla="*/ 1224901 w 6737283"/>
              <a:gd name="connsiteY14" fmla="*/ 1955792 h 6182357"/>
              <a:gd name="connsiteX15" fmla="*/ 3029608 w 6737283"/>
              <a:gd name="connsiteY15" fmla="*/ 1955792 h 6182357"/>
              <a:gd name="connsiteX16" fmla="*/ 3310253 w 6737283"/>
              <a:gd name="connsiteY16" fmla="*/ 2118897 h 6182357"/>
              <a:gd name="connsiteX17" fmla="*/ 4210658 w 6737283"/>
              <a:gd name="connsiteY17" fmla="*/ 3676167 h 6182357"/>
              <a:gd name="connsiteX18" fmla="*/ 4210658 w 6737283"/>
              <a:gd name="connsiteY18" fmla="*/ 3994611 h 6182357"/>
              <a:gd name="connsiteX19" fmla="*/ 3876332 w 6737283"/>
              <a:gd name="connsiteY19" fmla="*/ 4572836 h 6182357"/>
              <a:gd name="connsiteX20" fmla="*/ 3848155 w 6737283"/>
              <a:gd name="connsiteY20" fmla="*/ 4621566 h 6182357"/>
              <a:gd name="connsiteX21" fmla="*/ 3849147 w 6737283"/>
              <a:gd name="connsiteY21" fmla="*/ 4621982 h 6182357"/>
              <a:gd name="connsiteX22" fmla="*/ 3898871 w 6737283"/>
              <a:gd name="connsiteY22" fmla="*/ 4672132 h 6182357"/>
              <a:gd name="connsiteX23" fmla="*/ 4277007 w 6737283"/>
              <a:gd name="connsiteY23" fmla="*/ 5326128 h 6182357"/>
              <a:gd name="connsiteX24" fmla="*/ 4277007 w 6737283"/>
              <a:gd name="connsiteY24" fmla="*/ 5459864 h 6182357"/>
              <a:gd name="connsiteX25" fmla="*/ 3898871 w 6737283"/>
              <a:gd name="connsiteY25" fmla="*/ 6113858 h 6182357"/>
              <a:gd name="connsiteX26" fmla="*/ 3781008 w 6737283"/>
              <a:gd name="connsiteY26" fmla="*/ 6182357 h 6182357"/>
              <a:gd name="connsiteX27" fmla="*/ 3023097 w 6737283"/>
              <a:gd name="connsiteY27" fmla="*/ 6182357 h 6182357"/>
              <a:gd name="connsiteX28" fmla="*/ 2906873 w 6737283"/>
              <a:gd name="connsiteY28" fmla="*/ 6113858 h 6182357"/>
              <a:gd name="connsiteX29" fmla="*/ 2703171 w 6737283"/>
              <a:gd name="connsiteY29" fmla="*/ 5763071 h 6182357"/>
              <a:gd name="connsiteX30" fmla="*/ 2680160 w 6737283"/>
              <a:gd name="connsiteY30" fmla="*/ 5723442 h 6182357"/>
              <a:gd name="connsiteX31" fmla="*/ 2698266 w 6737283"/>
              <a:gd name="connsiteY31" fmla="*/ 5723442 h 6182357"/>
              <a:gd name="connsiteX32" fmla="*/ 2783847 w 6737283"/>
              <a:gd name="connsiteY32" fmla="*/ 5723442 h 6182357"/>
              <a:gd name="connsiteX33" fmla="*/ 2821024 w 6737283"/>
              <a:gd name="connsiteY33" fmla="*/ 5787465 h 6182357"/>
              <a:gd name="connsiteX34" fmla="*/ 2963061 w 6737283"/>
              <a:gd name="connsiteY34" fmla="*/ 6032063 h 6182357"/>
              <a:gd name="connsiteX35" fmla="*/ 3066098 w 6737283"/>
              <a:gd name="connsiteY35" fmla="*/ 6092789 h 6182357"/>
              <a:gd name="connsiteX36" fmla="*/ 3738009 w 6737283"/>
              <a:gd name="connsiteY36" fmla="*/ 6092789 h 6182357"/>
              <a:gd name="connsiteX37" fmla="*/ 3842495 w 6737283"/>
              <a:gd name="connsiteY37" fmla="*/ 6032063 h 6182357"/>
              <a:gd name="connsiteX38" fmla="*/ 4177725 w 6737283"/>
              <a:gd name="connsiteY38" fmla="*/ 5452277 h 6182357"/>
              <a:gd name="connsiteX39" fmla="*/ 4177725 w 6737283"/>
              <a:gd name="connsiteY39" fmla="*/ 5333715 h 6182357"/>
              <a:gd name="connsiteX40" fmla="*/ 3842495 w 6737283"/>
              <a:gd name="connsiteY40" fmla="*/ 4753929 h 6182357"/>
              <a:gd name="connsiteX41" fmla="*/ 3798415 w 6737283"/>
              <a:gd name="connsiteY41" fmla="*/ 4709469 h 6182357"/>
              <a:gd name="connsiteX42" fmla="*/ 3793314 w 6737283"/>
              <a:gd name="connsiteY42" fmla="*/ 4707332 h 6182357"/>
              <a:gd name="connsiteX43" fmla="*/ 3820658 w 6737283"/>
              <a:gd name="connsiteY43" fmla="*/ 4660042 h 6182357"/>
              <a:gd name="connsiteX44" fmla="*/ 3840992 w 6737283"/>
              <a:gd name="connsiteY44" fmla="*/ 4624871 h 6182357"/>
              <a:gd name="connsiteX45" fmla="*/ 3819901 w 6737283"/>
              <a:gd name="connsiteY45" fmla="*/ 4616027 h 6182357"/>
              <a:gd name="connsiteX46" fmla="*/ 3784220 w 6737283"/>
              <a:gd name="connsiteY46" fmla="*/ 4611287 h 6182357"/>
              <a:gd name="connsiteX47" fmla="*/ 3026308 w 6737283"/>
              <a:gd name="connsiteY47" fmla="*/ 4611287 h 6182357"/>
              <a:gd name="connsiteX48" fmla="*/ 2910085 w 6737283"/>
              <a:gd name="connsiteY48" fmla="*/ 4679784 h 6182357"/>
              <a:gd name="connsiteX49" fmla="*/ 2530311 w 6737283"/>
              <a:gd name="connsiteY49" fmla="*/ 5333780 h 6182357"/>
              <a:gd name="connsiteX50" fmla="*/ 2530311 w 6737283"/>
              <a:gd name="connsiteY50" fmla="*/ 5467516 h 6182357"/>
              <a:gd name="connsiteX51" fmla="*/ 2655665 w 6737283"/>
              <a:gd name="connsiteY51" fmla="*/ 5683385 h 6182357"/>
              <a:gd name="connsiteX52" fmla="*/ 2674016 w 6737283"/>
              <a:gd name="connsiteY52" fmla="*/ 5714986 h 6182357"/>
              <a:gd name="connsiteX53" fmla="*/ 2589006 w 6737283"/>
              <a:gd name="connsiteY53" fmla="*/ 5714986 h 6182357"/>
              <a:gd name="connsiteX54" fmla="*/ 1224901 w 6737283"/>
              <a:gd name="connsiteY54" fmla="*/ 5714986 h 6182357"/>
              <a:gd name="connsiteX55" fmla="*/ 948152 w 6737283"/>
              <a:gd name="connsiteY55" fmla="*/ 5551879 h 6182357"/>
              <a:gd name="connsiteX56" fmla="*/ 43852 w 6737283"/>
              <a:gd name="connsiteY56" fmla="*/ 3994611 h 6182357"/>
              <a:gd name="connsiteX57" fmla="*/ 43852 w 6737283"/>
              <a:gd name="connsiteY57" fmla="*/ 3676167 h 6182357"/>
              <a:gd name="connsiteX58" fmla="*/ 948152 w 6737283"/>
              <a:gd name="connsiteY58" fmla="*/ 2118897 h 6182357"/>
              <a:gd name="connsiteX59" fmla="*/ 1224901 w 6737283"/>
              <a:gd name="connsiteY59" fmla="*/ 1955792 h 6182357"/>
              <a:gd name="connsiteX60" fmla="*/ 4371721 w 6737283"/>
              <a:gd name="connsiteY60" fmla="*/ 407983 h 6182357"/>
              <a:gd name="connsiteX61" fmla="*/ 5796147 w 6737283"/>
              <a:gd name="connsiteY61" fmla="*/ 407983 h 6182357"/>
              <a:gd name="connsiteX62" fmla="*/ 5999635 w 6737283"/>
              <a:gd name="connsiteY62" fmla="*/ 524399 h 6182357"/>
              <a:gd name="connsiteX63" fmla="*/ 6711847 w 6737283"/>
              <a:gd name="connsiteY63" fmla="*/ 1779100 h 6182357"/>
              <a:gd name="connsiteX64" fmla="*/ 6711847 w 6737283"/>
              <a:gd name="connsiteY64" fmla="*/ 2020556 h 6182357"/>
              <a:gd name="connsiteX65" fmla="*/ 5999635 w 6737283"/>
              <a:gd name="connsiteY65" fmla="*/ 3275255 h 6182357"/>
              <a:gd name="connsiteX66" fmla="*/ 5796147 w 6737283"/>
              <a:gd name="connsiteY66" fmla="*/ 3391671 h 6182357"/>
              <a:gd name="connsiteX67" fmla="*/ 4371721 w 6737283"/>
              <a:gd name="connsiteY67" fmla="*/ 3391671 h 6182357"/>
              <a:gd name="connsiteX68" fmla="*/ 4168234 w 6737283"/>
              <a:gd name="connsiteY68" fmla="*/ 3275255 h 6182357"/>
              <a:gd name="connsiteX69" fmla="*/ 3456021 w 6737283"/>
              <a:gd name="connsiteY69" fmla="*/ 2020556 h 6182357"/>
              <a:gd name="connsiteX70" fmla="*/ 3456021 w 6737283"/>
              <a:gd name="connsiteY70" fmla="*/ 1779100 h 6182357"/>
              <a:gd name="connsiteX71" fmla="*/ 4168234 w 6737283"/>
              <a:gd name="connsiteY71" fmla="*/ 524399 h 6182357"/>
              <a:gd name="connsiteX72" fmla="*/ 4371721 w 6737283"/>
              <a:gd name="connsiteY72" fmla="*/ 407983 h 6182357"/>
              <a:gd name="connsiteX73" fmla="*/ 2333648 w 6737283"/>
              <a:gd name="connsiteY73" fmla="*/ 0 h 6182357"/>
              <a:gd name="connsiteX74" fmla="*/ 3181225 w 6737283"/>
              <a:gd name="connsiteY74" fmla="*/ 0 h 6182357"/>
              <a:gd name="connsiteX75" fmla="*/ 3302308 w 6737283"/>
              <a:gd name="connsiteY75" fmla="*/ 69272 h 6182357"/>
              <a:gd name="connsiteX76" fmla="*/ 3726096 w 6737283"/>
              <a:gd name="connsiteY76" fmla="*/ 815858 h 6182357"/>
              <a:gd name="connsiteX77" fmla="*/ 3726096 w 6737283"/>
              <a:gd name="connsiteY77" fmla="*/ 959532 h 6182357"/>
              <a:gd name="connsiteX78" fmla="*/ 3302308 w 6737283"/>
              <a:gd name="connsiteY78" fmla="*/ 1706117 h 6182357"/>
              <a:gd name="connsiteX79" fmla="*/ 3181225 w 6737283"/>
              <a:gd name="connsiteY79" fmla="*/ 1775389 h 6182357"/>
              <a:gd name="connsiteX80" fmla="*/ 2333648 w 6737283"/>
              <a:gd name="connsiteY80" fmla="*/ 1775389 h 6182357"/>
              <a:gd name="connsiteX81" fmla="*/ 2212565 w 6737283"/>
              <a:gd name="connsiteY81" fmla="*/ 1706117 h 6182357"/>
              <a:gd name="connsiteX82" fmla="*/ 1788776 w 6737283"/>
              <a:gd name="connsiteY82" fmla="*/ 959532 h 6182357"/>
              <a:gd name="connsiteX83" fmla="*/ 1788776 w 6737283"/>
              <a:gd name="connsiteY83" fmla="*/ 815858 h 6182357"/>
              <a:gd name="connsiteX84" fmla="*/ 2212565 w 6737283"/>
              <a:gd name="connsiteY84" fmla="*/ 69272 h 6182357"/>
              <a:gd name="connsiteX85" fmla="*/ 2333648 w 6737283"/>
              <a:gd name="connsiteY85" fmla="*/ 0 h 6182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6737283" h="6182357">
                <a:moveTo>
                  <a:pt x="3069308" y="4700856"/>
                </a:moveTo>
                <a:cubicBezTo>
                  <a:pt x="3069308" y="4700856"/>
                  <a:pt x="3069308" y="4700856"/>
                  <a:pt x="3741219" y="4700856"/>
                </a:cubicBezTo>
                <a:cubicBezTo>
                  <a:pt x="3752103" y="4700856"/>
                  <a:pt x="3762716" y="4702301"/>
                  <a:pt x="3772851" y="4705057"/>
                </a:cubicBezTo>
                <a:lnTo>
                  <a:pt x="3794606" y="4714179"/>
                </a:lnTo>
                <a:lnTo>
                  <a:pt x="3781311" y="4737174"/>
                </a:lnTo>
                <a:cubicBezTo>
                  <a:pt x="3661094" y="4945091"/>
                  <a:pt x="3507217" y="5211226"/>
                  <a:pt x="3310253" y="5551879"/>
                </a:cubicBezTo>
                <a:cubicBezTo>
                  <a:pt x="3251787" y="5652849"/>
                  <a:pt x="3146543" y="5714986"/>
                  <a:pt x="3029608" y="5714986"/>
                </a:cubicBezTo>
                <a:cubicBezTo>
                  <a:pt x="3029608" y="5714986"/>
                  <a:pt x="3029608" y="5714986"/>
                  <a:pt x="2804018" y="5714986"/>
                </a:cubicBezTo>
                <a:lnTo>
                  <a:pt x="2777702" y="5714986"/>
                </a:lnTo>
                <a:lnTo>
                  <a:pt x="2752590" y="5671743"/>
                </a:lnTo>
                <a:cubicBezTo>
                  <a:pt x="2717624" y="5611527"/>
                  <a:pt x="2676937" y="5541461"/>
                  <a:pt x="2629591" y="5459928"/>
                </a:cubicBezTo>
                <a:cubicBezTo>
                  <a:pt x="2607825" y="5423781"/>
                  <a:pt x="2607825" y="5377515"/>
                  <a:pt x="2629591" y="5341369"/>
                </a:cubicBezTo>
                <a:cubicBezTo>
                  <a:pt x="2629591" y="5341369"/>
                  <a:pt x="2629591" y="5341369"/>
                  <a:pt x="2966273" y="4761581"/>
                </a:cubicBezTo>
                <a:cubicBezTo>
                  <a:pt x="2986591" y="4723990"/>
                  <a:pt x="3027222" y="4700856"/>
                  <a:pt x="3069308" y="4700856"/>
                </a:cubicBezTo>
                <a:close/>
                <a:moveTo>
                  <a:pt x="1224901" y="1955792"/>
                </a:moveTo>
                <a:cubicBezTo>
                  <a:pt x="1224901" y="1955792"/>
                  <a:pt x="1224901" y="1955792"/>
                  <a:pt x="3029608" y="1955792"/>
                </a:cubicBezTo>
                <a:cubicBezTo>
                  <a:pt x="3146543" y="1955792"/>
                  <a:pt x="3251787" y="2017927"/>
                  <a:pt x="3310253" y="2118897"/>
                </a:cubicBezTo>
                <a:cubicBezTo>
                  <a:pt x="3310253" y="2118897"/>
                  <a:pt x="3310253" y="2118897"/>
                  <a:pt x="4210658" y="3676167"/>
                </a:cubicBezTo>
                <a:cubicBezTo>
                  <a:pt x="4269127" y="3773254"/>
                  <a:pt x="4269127" y="3897524"/>
                  <a:pt x="4210658" y="3994611"/>
                </a:cubicBezTo>
                <a:cubicBezTo>
                  <a:pt x="4210658" y="3994611"/>
                  <a:pt x="4210658" y="3994611"/>
                  <a:pt x="3876332" y="4572836"/>
                </a:cubicBezTo>
                <a:lnTo>
                  <a:pt x="3848155" y="4621566"/>
                </a:lnTo>
                <a:lnTo>
                  <a:pt x="3849147" y="4621982"/>
                </a:lnTo>
                <a:cubicBezTo>
                  <a:pt x="3869405" y="4633806"/>
                  <a:pt x="3886592" y="4650930"/>
                  <a:pt x="3898871" y="4672132"/>
                </a:cubicBezTo>
                <a:cubicBezTo>
                  <a:pt x="3898871" y="4672132"/>
                  <a:pt x="3898871" y="4672132"/>
                  <a:pt x="4277007" y="5326128"/>
                </a:cubicBezTo>
                <a:cubicBezTo>
                  <a:pt x="4301562" y="5366901"/>
                  <a:pt x="4301562" y="5419090"/>
                  <a:pt x="4277007" y="5459864"/>
                </a:cubicBezTo>
                <a:cubicBezTo>
                  <a:pt x="4277007" y="5459864"/>
                  <a:pt x="4277007" y="5459864"/>
                  <a:pt x="3898871" y="6113858"/>
                </a:cubicBezTo>
                <a:cubicBezTo>
                  <a:pt x="3874315" y="6156262"/>
                  <a:pt x="3830117" y="6182357"/>
                  <a:pt x="3781008" y="6182357"/>
                </a:cubicBezTo>
                <a:cubicBezTo>
                  <a:pt x="3781008" y="6182357"/>
                  <a:pt x="3781008" y="6182357"/>
                  <a:pt x="3023097" y="6182357"/>
                </a:cubicBezTo>
                <a:cubicBezTo>
                  <a:pt x="2975624" y="6182357"/>
                  <a:pt x="2929791" y="6156262"/>
                  <a:pt x="2906873" y="6113858"/>
                </a:cubicBezTo>
                <a:cubicBezTo>
                  <a:pt x="2906873" y="6113858"/>
                  <a:pt x="2906873" y="6113858"/>
                  <a:pt x="2703171" y="5763071"/>
                </a:cubicBezTo>
                <a:lnTo>
                  <a:pt x="2680160" y="5723442"/>
                </a:lnTo>
                <a:lnTo>
                  <a:pt x="2698266" y="5723442"/>
                </a:lnTo>
                <a:lnTo>
                  <a:pt x="2783847" y="5723442"/>
                </a:lnTo>
                <a:lnTo>
                  <a:pt x="2821024" y="5787465"/>
                </a:lnTo>
                <a:cubicBezTo>
                  <a:pt x="2963061" y="6032063"/>
                  <a:pt x="2963061" y="6032063"/>
                  <a:pt x="2963061" y="6032063"/>
                </a:cubicBezTo>
                <a:cubicBezTo>
                  <a:pt x="2983379" y="6069654"/>
                  <a:pt x="3024013" y="6092789"/>
                  <a:pt x="3066098" y="6092789"/>
                </a:cubicBezTo>
                <a:cubicBezTo>
                  <a:pt x="3738009" y="6092789"/>
                  <a:pt x="3738009" y="6092789"/>
                  <a:pt x="3738009" y="6092789"/>
                </a:cubicBezTo>
                <a:cubicBezTo>
                  <a:pt x="3781544" y="6092789"/>
                  <a:pt x="3820727" y="6069654"/>
                  <a:pt x="3842495" y="6032063"/>
                </a:cubicBezTo>
                <a:cubicBezTo>
                  <a:pt x="4177725" y="5452277"/>
                  <a:pt x="4177725" y="5452277"/>
                  <a:pt x="4177725" y="5452277"/>
                </a:cubicBezTo>
                <a:cubicBezTo>
                  <a:pt x="4199493" y="5416129"/>
                  <a:pt x="4199493" y="5369862"/>
                  <a:pt x="4177725" y="5333715"/>
                </a:cubicBezTo>
                <a:cubicBezTo>
                  <a:pt x="3842495" y="4753929"/>
                  <a:pt x="3842495" y="4753929"/>
                  <a:pt x="3842495" y="4753929"/>
                </a:cubicBezTo>
                <a:cubicBezTo>
                  <a:pt x="3831611" y="4735132"/>
                  <a:pt x="3816373" y="4719950"/>
                  <a:pt x="3798415" y="4709469"/>
                </a:cubicBezTo>
                <a:lnTo>
                  <a:pt x="3793314" y="4707332"/>
                </a:lnTo>
                <a:lnTo>
                  <a:pt x="3820658" y="4660042"/>
                </a:lnTo>
                <a:lnTo>
                  <a:pt x="3840992" y="4624871"/>
                </a:lnTo>
                <a:lnTo>
                  <a:pt x="3819901" y="4616027"/>
                </a:lnTo>
                <a:cubicBezTo>
                  <a:pt x="3808467" y="4612917"/>
                  <a:pt x="3796497" y="4611287"/>
                  <a:pt x="3784220" y="4611287"/>
                </a:cubicBezTo>
                <a:cubicBezTo>
                  <a:pt x="3026308" y="4611287"/>
                  <a:pt x="3026308" y="4611287"/>
                  <a:pt x="3026308" y="4611287"/>
                </a:cubicBezTo>
                <a:cubicBezTo>
                  <a:pt x="2978837" y="4611287"/>
                  <a:pt x="2933002" y="4637381"/>
                  <a:pt x="2910085" y="4679784"/>
                </a:cubicBezTo>
                <a:cubicBezTo>
                  <a:pt x="2530311" y="5333780"/>
                  <a:pt x="2530311" y="5333780"/>
                  <a:pt x="2530311" y="5333780"/>
                </a:cubicBezTo>
                <a:cubicBezTo>
                  <a:pt x="2505755" y="5374553"/>
                  <a:pt x="2505755" y="5426742"/>
                  <a:pt x="2530311" y="5467516"/>
                </a:cubicBezTo>
                <a:cubicBezTo>
                  <a:pt x="2577782" y="5549264"/>
                  <a:pt x="2619319" y="5620796"/>
                  <a:pt x="2655665" y="5683385"/>
                </a:cubicBezTo>
                <a:lnTo>
                  <a:pt x="2674016" y="5714986"/>
                </a:lnTo>
                <a:lnTo>
                  <a:pt x="2589006" y="5714986"/>
                </a:lnTo>
                <a:cubicBezTo>
                  <a:pt x="2324645" y="5714986"/>
                  <a:pt x="1901667" y="5714986"/>
                  <a:pt x="1224901" y="5714986"/>
                </a:cubicBezTo>
                <a:cubicBezTo>
                  <a:pt x="1111864" y="5714986"/>
                  <a:pt x="1002723" y="5652849"/>
                  <a:pt x="948152" y="5551879"/>
                </a:cubicBezTo>
                <a:cubicBezTo>
                  <a:pt x="948152" y="5551879"/>
                  <a:pt x="948152" y="5551879"/>
                  <a:pt x="43852" y="3994611"/>
                </a:cubicBezTo>
                <a:cubicBezTo>
                  <a:pt x="-14617" y="3897524"/>
                  <a:pt x="-14617" y="3773254"/>
                  <a:pt x="43852" y="3676167"/>
                </a:cubicBezTo>
                <a:cubicBezTo>
                  <a:pt x="43852" y="3676167"/>
                  <a:pt x="43852" y="3676167"/>
                  <a:pt x="948152" y="2118897"/>
                </a:cubicBezTo>
                <a:cubicBezTo>
                  <a:pt x="1002723" y="2017927"/>
                  <a:pt x="1111864" y="1955792"/>
                  <a:pt x="1224901" y="1955792"/>
                </a:cubicBezTo>
                <a:close/>
                <a:moveTo>
                  <a:pt x="4371721" y="407983"/>
                </a:moveTo>
                <a:cubicBezTo>
                  <a:pt x="5796147" y="407983"/>
                  <a:pt x="5796147" y="407983"/>
                  <a:pt x="5796147" y="407983"/>
                </a:cubicBezTo>
                <a:cubicBezTo>
                  <a:pt x="5868215" y="407983"/>
                  <a:pt x="5961482" y="459723"/>
                  <a:pt x="5999635" y="524399"/>
                </a:cubicBezTo>
                <a:cubicBezTo>
                  <a:pt x="6711847" y="1779100"/>
                  <a:pt x="6711847" y="1779100"/>
                  <a:pt x="6711847" y="1779100"/>
                </a:cubicBezTo>
                <a:cubicBezTo>
                  <a:pt x="6745762" y="1848087"/>
                  <a:pt x="6745762" y="1951567"/>
                  <a:pt x="6711847" y="2020556"/>
                </a:cubicBezTo>
                <a:cubicBezTo>
                  <a:pt x="5999635" y="3275255"/>
                  <a:pt x="5999635" y="3275255"/>
                  <a:pt x="5999635" y="3275255"/>
                </a:cubicBezTo>
                <a:cubicBezTo>
                  <a:pt x="5961482" y="3339932"/>
                  <a:pt x="5868215" y="3391671"/>
                  <a:pt x="5796147" y="3391671"/>
                </a:cubicBezTo>
                <a:lnTo>
                  <a:pt x="4371721" y="3391671"/>
                </a:lnTo>
                <a:cubicBezTo>
                  <a:pt x="4295414" y="3391671"/>
                  <a:pt x="4202149" y="3339932"/>
                  <a:pt x="4168234" y="3275255"/>
                </a:cubicBezTo>
                <a:cubicBezTo>
                  <a:pt x="3456021" y="2020556"/>
                  <a:pt x="3456021" y="2020556"/>
                  <a:pt x="3456021" y="2020556"/>
                </a:cubicBezTo>
                <a:cubicBezTo>
                  <a:pt x="3417866" y="1951567"/>
                  <a:pt x="3417866" y="1848087"/>
                  <a:pt x="3456021" y="1779100"/>
                </a:cubicBezTo>
                <a:cubicBezTo>
                  <a:pt x="4168234" y="524399"/>
                  <a:pt x="4168234" y="524399"/>
                  <a:pt x="4168234" y="524399"/>
                </a:cubicBezTo>
                <a:cubicBezTo>
                  <a:pt x="4202149" y="459723"/>
                  <a:pt x="4295414" y="407983"/>
                  <a:pt x="4371721" y="407983"/>
                </a:cubicBezTo>
                <a:close/>
                <a:moveTo>
                  <a:pt x="2333648" y="0"/>
                </a:moveTo>
                <a:cubicBezTo>
                  <a:pt x="3181225" y="0"/>
                  <a:pt x="3181225" y="0"/>
                  <a:pt x="3181225" y="0"/>
                </a:cubicBezTo>
                <a:cubicBezTo>
                  <a:pt x="3224109" y="0"/>
                  <a:pt x="3279606" y="30787"/>
                  <a:pt x="3302308" y="69272"/>
                </a:cubicBezTo>
                <a:cubicBezTo>
                  <a:pt x="3726096" y="815858"/>
                  <a:pt x="3726096" y="815858"/>
                  <a:pt x="3726096" y="815858"/>
                </a:cubicBezTo>
                <a:cubicBezTo>
                  <a:pt x="3746277" y="856908"/>
                  <a:pt x="3746277" y="918482"/>
                  <a:pt x="3726096" y="959532"/>
                </a:cubicBezTo>
                <a:cubicBezTo>
                  <a:pt x="3302308" y="1706117"/>
                  <a:pt x="3302308" y="1706117"/>
                  <a:pt x="3302308" y="1706117"/>
                </a:cubicBezTo>
                <a:cubicBezTo>
                  <a:pt x="3279606" y="1744603"/>
                  <a:pt x="3224109" y="1775389"/>
                  <a:pt x="3181225" y="1775389"/>
                </a:cubicBezTo>
                <a:lnTo>
                  <a:pt x="2333648" y="1775389"/>
                </a:lnTo>
                <a:cubicBezTo>
                  <a:pt x="2288242" y="1775389"/>
                  <a:pt x="2232746" y="1744603"/>
                  <a:pt x="2212565" y="1706117"/>
                </a:cubicBezTo>
                <a:cubicBezTo>
                  <a:pt x="1788776" y="959532"/>
                  <a:pt x="1788776" y="959532"/>
                  <a:pt x="1788776" y="959532"/>
                </a:cubicBezTo>
                <a:cubicBezTo>
                  <a:pt x="1766073" y="918482"/>
                  <a:pt x="1766073" y="856908"/>
                  <a:pt x="1788776" y="815858"/>
                </a:cubicBezTo>
                <a:cubicBezTo>
                  <a:pt x="2212565" y="69272"/>
                  <a:pt x="2212565" y="69272"/>
                  <a:pt x="2212565" y="69272"/>
                </a:cubicBezTo>
                <a:cubicBezTo>
                  <a:pt x="2232746" y="30787"/>
                  <a:pt x="2288242" y="0"/>
                  <a:pt x="233364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1DA870-8D03-4E41-A0C0-15A300E32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0" y="3995271"/>
            <a:ext cx="6757415" cy="19455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6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Hvala</a:t>
            </a:r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pažnji</a:t>
            </a:r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8B50A3BD-E741-4E4A-9A55-9ABBAF55E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879" y="843530"/>
            <a:ext cx="956572" cy="956572"/>
          </a:xfrm>
          <a:prstGeom prst="rect">
            <a:avLst/>
          </a:prstGeom>
        </p:spPr>
      </p:pic>
      <p:pic>
        <p:nvPicPr>
          <p:cNvPr id="10" name="Graphic 9" descr="Graduation cap with solid fill">
            <a:extLst>
              <a:ext uri="{FF2B5EF4-FFF2-40B4-BE49-F238E27FC236}">
                <a16:creationId xmlns:a16="http://schemas.microsoft.com/office/drawing/2014/main" id="{F1CC2824-39BC-DE40-B44B-67D7D4EBB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3914" y="3063687"/>
            <a:ext cx="2433099" cy="2433099"/>
          </a:xfrm>
          <a:prstGeom prst="rect">
            <a:avLst/>
          </a:prstGeom>
        </p:spPr>
      </p:pic>
      <p:pic>
        <p:nvPicPr>
          <p:cNvPr id="4" name="Graphic 3" descr="Sunglasses face with solid fill with solid fill">
            <a:extLst>
              <a:ext uri="{FF2B5EF4-FFF2-40B4-BE49-F238E27FC236}">
                <a16:creationId xmlns:a16="http://schemas.microsoft.com/office/drawing/2014/main" id="{ECAB56BB-DA67-664A-99C0-F53F4E5541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7477" y="1267832"/>
            <a:ext cx="2135083" cy="213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12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A8555-05BE-9C47-939E-B8E1933C0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>
            <a:normAutofit/>
          </a:bodyPr>
          <a:lstStyle/>
          <a:p>
            <a:r>
              <a:rPr lang="bs-Latn-BA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Reaktivno programiranje</a:t>
            </a:r>
            <a:endParaRPr lang="en-US" sz="5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5FA704-AE33-4FFD-884A-4DFA72CC4A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53" r="23026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A43AC0A-51E5-42E8-9761-2FB45CC03F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8604893"/>
              </p:ext>
            </p:extLst>
          </p:nvPr>
        </p:nvGraphicFramePr>
        <p:xfrm>
          <a:off x="4965431" y="2438400"/>
          <a:ext cx="6586489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57860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B38BB1-EEF1-C643-876A-C6DE99FA7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bs-Latn-BA" sz="5000" b="1">
                <a:latin typeface="Times New Roman" panose="02020603050405020304" pitchFamily="18" charset="0"/>
                <a:cs typeface="Times New Roman" panose="02020603050405020304" pitchFamily="18" charset="0"/>
              </a:rPr>
              <a:t>Swift programski jezik</a:t>
            </a:r>
            <a:endParaRPr lang="en-US" sz="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AD308-A88B-944C-A68B-DDF136BDA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bs-Latn-B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Prvi put objavljen 2014. godine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Programski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jezik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razvijanje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s-Latn-BA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macOS</a:t>
            </a:r>
            <a:r>
              <a:rPr lang="bs-Latn-B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s-Latn-BA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iOS</a:t>
            </a:r>
            <a:r>
              <a:rPr lang="bs-Latn-B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s-Latn-BA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iPadOS</a:t>
            </a:r>
            <a:r>
              <a:rPr lang="bs-Latn-B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s-Latn-BA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watchOS</a:t>
            </a:r>
            <a:r>
              <a:rPr lang="bs-Latn-B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</a:t>
            </a:r>
            <a:r>
              <a:rPr lang="bs-Latn-BA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tvOS</a:t>
            </a:r>
            <a:r>
              <a:rPr lang="bs-Latn-B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aplikacija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Dostupan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za Linux od Swift 2.2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verzije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(Mart 2016)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0035A62C-D54F-3542-992A-398CA6948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2589684"/>
            <a:ext cx="5458968" cy="167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766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1E9436-6EE1-A44B-8DE4-225CDFFAE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bs-Latn-BA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Xcode i kreiranje Xcode projekta</a:t>
            </a:r>
            <a:endParaRPr lang="en-US" sz="5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CBAE5-383B-FF49-8857-3E728D95C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Razvojna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okolina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za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razvoj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s-Latn-BA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macOS</a:t>
            </a:r>
            <a:r>
              <a:rPr lang="bs-Latn-B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s-Latn-BA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iOS</a:t>
            </a:r>
            <a:r>
              <a:rPr lang="bs-Latn-B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s-Latn-BA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iPadOS</a:t>
            </a:r>
            <a:r>
              <a:rPr lang="bs-Latn-B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s-Latn-BA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watchOS</a:t>
            </a:r>
            <a:r>
              <a:rPr lang="bs-Latn-B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</a:t>
            </a:r>
            <a:r>
              <a:rPr lang="bs-Latn-BA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tvOS</a:t>
            </a:r>
            <a:r>
              <a:rPr lang="bs-Latn-B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aplikacija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Obavezna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polja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prilikom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kreiranja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projekta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bs-Latn-BA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Product</a:t>
            </a:r>
            <a:r>
              <a:rPr lang="bs-Latn-B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Name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bs-Latn-B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bs-Latn-BA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bs-Latn-BA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80612F0B-4883-B243-A00B-994B95B0EE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r="1292" b="-3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47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A92331B-ED43-419E-ABA2-7AC155E91C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75" r="33153" b="-2"/>
          <a:stretch/>
        </p:blipFill>
        <p:spPr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3A871E-9750-B34F-AF1C-2766E3627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222" y="322943"/>
            <a:ext cx="5528780" cy="62121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6DCEEA6-7DBE-6E48-A769-6D347D7E9E25}"/>
              </a:ext>
            </a:extLst>
          </p:cNvPr>
          <p:cNvSpPr/>
          <p:nvPr/>
        </p:nvSpPr>
        <p:spPr>
          <a:xfrm>
            <a:off x="232073" y="3136612"/>
            <a:ext cx="27143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iOS Simulator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854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D45733-F573-3149-992A-C518FFD3621F}"/>
              </a:ext>
            </a:extLst>
          </p:cNvPr>
          <p:cNvSpPr txBox="1">
            <a:spLocks/>
          </p:cNvSpPr>
          <p:nvPr/>
        </p:nvSpPr>
        <p:spPr>
          <a:xfrm>
            <a:off x="640080" y="1515290"/>
            <a:ext cx="38089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s-Latn-BA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CocoaPods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90C2808-76E0-F14F-AFDA-480B2624F565}"/>
              </a:ext>
            </a:extLst>
          </p:cNvPr>
          <p:cNvSpPr txBox="1">
            <a:spLocks/>
          </p:cNvSpPr>
          <p:nvPr/>
        </p:nvSpPr>
        <p:spPr>
          <a:xfrm>
            <a:off x="640080" y="3076424"/>
            <a:ext cx="3808956" cy="1481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s-Latn-B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Menadžer</a:t>
            </a:r>
            <a:r>
              <a:rPr lang="bs-Latn-B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koji upravlja bibliotekama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bs-Latn-B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Podfile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datoteka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Box 10">
            <a:extLst>
              <a:ext uri="{FF2B5EF4-FFF2-40B4-BE49-F238E27FC236}">
                <a16:creationId xmlns:a16="http://schemas.microsoft.com/office/drawing/2014/main" id="{6D0311E3-3D76-6243-9F6B-2A5096F0A3D4}"/>
              </a:ext>
            </a:extLst>
          </p:cNvPr>
          <p:cNvSpPr txBox="1">
            <a:spLocks/>
          </p:cNvSpPr>
          <p:nvPr/>
        </p:nvSpPr>
        <p:spPr bwMode="auto">
          <a:xfrm>
            <a:off x="4775200" y="1027905"/>
            <a:ext cx="6977592" cy="5149057"/>
          </a:xfrm>
          <a:prstGeom prst="rect">
            <a:avLst/>
          </a:prstGeom>
          <a:solidFill>
            <a:schemeClr val="lt1">
              <a:lumMod val="100000"/>
              <a:lumOff val="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Uncomment the next line to define a global platform for your project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platform :iOS, '14.0'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target '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BosniaRoadTraffic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 do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# Comment the next line if you don't want to use dynamic frameworks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use_frameworks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# Pods for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BosniaRoadTraffic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pod '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RxSwift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pod '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RxCocoa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pod '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FirebaseFirestoreSwift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pod 'Firebase'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pod 'Firebase/Analytics'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deployment_target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'14.0'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post_install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do |installer|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installer.generated_projects.each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do |project|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project.targets.each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do |target|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target.build_configurations.each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do |config|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config.build_settings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['IPHONEOS_DEPLOYMENT_TARGET'] =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deployment_target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end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end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project.build_configurations.each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do |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bc.build_settings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['IPHONEOS_DEPLOYMENT_TARGET'] =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deployment_target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end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end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104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24CF9-818E-4E40-BA07-1DC98BE0E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lvl="1">
              <a:lnSpc>
                <a:spcPct val="90000"/>
              </a:lnSpc>
            </a:pPr>
            <a:r>
              <a:rPr lang="bs-Latn-BA" sz="3800" b="1">
                <a:latin typeface="Times New Roman" panose="02020603050405020304" pitchFamily="18" charset="0"/>
                <a:cs typeface="Times New Roman" panose="02020603050405020304" pitchFamily="18" charset="0"/>
              </a:rPr>
              <a:t>Načini pohrane podataka</a:t>
            </a:r>
            <a:r>
              <a:rPr lang="bs-Latn-BA" sz="380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bs-Latn-BA" sz="3800" b="1">
                <a:latin typeface="Times New Roman" panose="02020603050405020304" pitchFamily="18" charset="0"/>
                <a:cs typeface="Times New Roman" panose="02020603050405020304" pitchFamily="18" charset="0"/>
              </a:rPr>
              <a:t> u iOS aplikacijama</a:t>
            </a:r>
            <a:br>
              <a:rPr lang="en-US" sz="38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9BAD3-DFF1-5141-B06D-B6B6ECB01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bs-Latn-B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Najznačajniji načini pohrane:</a:t>
            </a:r>
          </a:p>
          <a:p>
            <a:pPr lvl="1"/>
            <a:r>
              <a:rPr lang="bs-Latn-BA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UserDefaults</a:t>
            </a:r>
            <a:endParaRPr lang="bs-Latn-BA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bs-Latn-B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Najčešći i najudobniji način pohrane</a:t>
            </a:r>
          </a:p>
          <a:p>
            <a:pPr lvl="2"/>
            <a:r>
              <a:rPr lang="bs-Latn-B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Ključ/vrijednost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bs-Latn-BA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KeyChain</a:t>
            </a:r>
            <a:endParaRPr lang="bs-Latn-BA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bs-Latn-B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Pohrana privatnih podatka ili podataka velikog značaja</a:t>
            </a:r>
          </a:p>
          <a:p>
            <a:pPr lvl="2"/>
            <a:r>
              <a:rPr lang="bs-Latn-B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tip pohrane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bs-Latn-B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 </a:t>
            </a:r>
            <a:r>
              <a:rPr lang="bs-Latn-BA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endParaRPr lang="bs-Latn-BA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bs-Latn-BA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Sqlite</a:t>
            </a:r>
            <a:endParaRPr lang="bs-Latn-BA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bs-Latn-BA" dirty="0"/>
              <a:t>Standard za interne baze podataka</a:t>
            </a:r>
            <a:r>
              <a:rPr lang="en-US" sz="1800" dirty="0"/>
              <a:t>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957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985</Words>
  <Application>Microsoft Macintosh PowerPoint</Application>
  <PresentationFormat>Widescreen</PresentationFormat>
  <Paragraphs>191</Paragraphs>
  <Slides>30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Times New Roman</vt:lpstr>
      <vt:lpstr>Office Theme</vt:lpstr>
      <vt:lpstr>RAZVOJ IOS APLIKACIJE ZA PRIKAZ RADARA I STANJA NA PUTEVIMA </vt:lpstr>
      <vt:lpstr>Uvod</vt:lpstr>
      <vt:lpstr>Šta je potrebno za razvoj iOS mobilne aplikacije?</vt:lpstr>
      <vt:lpstr>Reaktivno programiranje</vt:lpstr>
      <vt:lpstr>Swift programski jezik</vt:lpstr>
      <vt:lpstr>Xcode i kreiranje Xcode projekta</vt:lpstr>
      <vt:lpstr>PowerPoint Presentation</vt:lpstr>
      <vt:lpstr>PowerPoint Presentation</vt:lpstr>
      <vt:lpstr>Načini pohrane podataka  u iOS aplikacijama </vt:lpstr>
      <vt:lpstr>Načini pohrane podataka  u iOS aplikacijama </vt:lpstr>
      <vt:lpstr>Model – View – ViewModel (MVVM)</vt:lpstr>
      <vt:lpstr>Projektovanje iOS aplikacije za praćenje i evidentiranje stanja na putevima</vt:lpstr>
      <vt:lpstr>Projektovanje iOS aplikacije za praćenje i evidentiranje stanja na putevima</vt:lpstr>
      <vt:lpstr>Implementacija i način upotrebe iOS aplikacije za praćenje stanja na putevima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Unos podataka u Firestore uz pomoć skripti</vt:lpstr>
      <vt:lpstr>Hvala na pažnji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RAZVOJ IOS APLIKACIJE ZA PRIKAZ RADARA I STANJA NA PUTEVIMA </dc:title>
  <dc:creator>Eldar Haseljic</dc:creator>
  <cp:lastModifiedBy>Eldar Haseljic</cp:lastModifiedBy>
  <cp:revision>6</cp:revision>
  <dcterms:created xsi:type="dcterms:W3CDTF">2022-01-02T14:40:57Z</dcterms:created>
  <dcterms:modified xsi:type="dcterms:W3CDTF">2022-01-03T15:23:14Z</dcterms:modified>
</cp:coreProperties>
</file>